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283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52" r:id="rId77"/>
    <p:sldId id="353" r:id="rId78"/>
    <p:sldId id="354" r:id="rId79"/>
    <p:sldId id="355" r:id="rId80"/>
    <p:sldId id="356" r:id="rId81"/>
    <p:sldId id="357" r:id="rId82"/>
    <p:sldId id="358" r:id="rId83"/>
    <p:sldId id="359" r:id="rId84"/>
    <p:sldId id="360" r:id="rId85"/>
    <p:sldId id="361" r:id="rId86"/>
    <p:sldId id="362" r:id="rId87"/>
    <p:sldId id="363" r:id="rId88"/>
    <p:sldId id="364" r:id="rId89"/>
    <p:sldId id="365" r:id="rId90"/>
    <p:sldId id="366" r:id="rId91"/>
    <p:sldId id="367" r:id="rId92"/>
    <p:sldId id="368" r:id="rId93"/>
    <p:sldId id="369" r:id="rId94"/>
    <p:sldId id="370" r:id="rId95"/>
    <p:sldId id="371" r:id="rId96"/>
    <p:sldId id="372" r:id="rId97"/>
    <p:sldId id="373" r:id="rId98"/>
    <p:sldId id="374" r:id="rId99"/>
    <p:sldId id="375" r:id="rId100"/>
    <p:sldId id="377" r:id="rId101"/>
    <p:sldId id="376" r:id="rId10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856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740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782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7309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1128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2497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348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791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DCDF0919-062C-43C1-A591-F6A3C86CB021}" type="datetimeFigureOut">
              <a:rPr lang="en-AU" smtClean="0"/>
              <a:pPr/>
              <a:t>10/01/2020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81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068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327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1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81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531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800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1EDF8C78-68FD-456D-8B2F-F51487F69E8D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DCDF0919-062C-43C1-A591-F6A3C86CB021}" type="datetimeFigureOut">
              <a:rPr lang="en-AU" smtClean="0"/>
              <a:t>10/01/2020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541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75668" y="6271551"/>
            <a:ext cx="3550146" cy="4360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#</a:t>
            </a:r>
            <a:r>
              <a:rPr lang="en-AU" dirty="0" err="1"/>
              <a:t>volunteerwithus</a:t>
            </a:r>
            <a:r>
              <a:rPr lang="en-AU" dirty="0"/>
              <a:t> #</a:t>
            </a:r>
            <a:r>
              <a:rPr lang="en-AU" dirty="0" err="1"/>
              <a:t>lifelineaustralia</a:t>
            </a:r>
            <a:r>
              <a:rPr lang="en-AU" dirty="0"/>
              <a:t> #</a:t>
            </a:r>
            <a:r>
              <a:rPr lang="en-AU" dirty="0" err="1"/>
              <a:t>apexaustralia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36" y="5550795"/>
            <a:ext cx="1472348" cy="12551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921" y="5560741"/>
            <a:ext cx="2420412" cy="125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90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8" y="5565171"/>
            <a:ext cx="1411869" cy="1236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669" y="5574019"/>
            <a:ext cx="2442754" cy="126670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07067" y="1084218"/>
            <a:ext cx="7766936" cy="4325156"/>
          </a:xfrm>
        </p:spPr>
        <p:txBody>
          <a:bodyPr/>
          <a:lstStyle/>
          <a:p>
            <a:pPr algn="ctr"/>
            <a:r>
              <a:rPr lang="en-AU" dirty="0">
                <a:solidFill>
                  <a:schemeClr val="tx1"/>
                </a:solidFill>
              </a:rPr>
              <a:t>Welcome to the Apex Club of [insert name] Trivia Night supporting [Lifeline Australia/ local name]</a:t>
            </a:r>
          </a:p>
        </p:txBody>
      </p:sp>
    </p:spTree>
    <p:extLst>
      <p:ext uri="{BB962C8B-B14F-4D97-AF65-F5344CB8AC3E}">
        <p14:creationId xmlns:p14="http://schemas.microsoft.com/office/powerpoint/2010/main" val="3869123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6: </a:t>
            </a:r>
          </a:p>
        </p:txBody>
      </p:sp>
    </p:spTree>
    <p:extLst>
      <p:ext uri="{BB962C8B-B14F-4D97-AF65-F5344CB8AC3E}">
        <p14:creationId xmlns:p14="http://schemas.microsoft.com/office/powerpoint/2010/main" val="324616735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8009" y="165254"/>
          <a:ext cx="7557431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872">
                <a:tc>
                  <a:txBody>
                    <a:bodyPr/>
                    <a:lstStyle/>
                    <a:p>
                      <a:r>
                        <a:rPr lang="en-US" dirty="0"/>
                        <a:t>Team Names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30637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Thank you for attending this evening and supporting Lifeline.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8"/>
            <a:ext cx="8596668" cy="2568165"/>
          </a:xfrm>
        </p:spPr>
        <p:txBody>
          <a:bodyPr>
            <a:normAutofit/>
          </a:bodyPr>
          <a:lstStyle/>
          <a:p>
            <a:r>
              <a:rPr lang="en-AU" dirty="0"/>
              <a:t>If you’re interested in Apex please don’t leave without having a conversation with one of us.</a:t>
            </a:r>
          </a:p>
          <a:p>
            <a:r>
              <a:rPr lang="en-AU" dirty="0"/>
              <a:t>Find us online at [insert homepage here] and [insert </a:t>
            </a:r>
            <a:r>
              <a:rPr lang="en-AU" dirty="0" err="1"/>
              <a:t>facebook</a:t>
            </a:r>
            <a:r>
              <a:rPr lang="en-AU" dirty="0"/>
              <a:t> link here]</a:t>
            </a:r>
          </a:p>
          <a:p>
            <a:endParaRPr lang="en-AU" dirty="0"/>
          </a:p>
          <a:p>
            <a:r>
              <a:rPr lang="en-AU" dirty="0"/>
              <a:t>Drive Safely.</a:t>
            </a:r>
          </a:p>
        </p:txBody>
      </p:sp>
    </p:spTree>
    <p:extLst>
      <p:ext uri="{BB962C8B-B14F-4D97-AF65-F5344CB8AC3E}">
        <p14:creationId xmlns:p14="http://schemas.microsoft.com/office/powerpoint/2010/main" val="591075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7: </a:t>
            </a:r>
          </a:p>
        </p:txBody>
      </p:sp>
    </p:spTree>
    <p:extLst>
      <p:ext uri="{BB962C8B-B14F-4D97-AF65-F5344CB8AC3E}">
        <p14:creationId xmlns:p14="http://schemas.microsoft.com/office/powerpoint/2010/main" val="2869349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8: </a:t>
            </a:r>
          </a:p>
        </p:txBody>
      </p:sp>
    </p:spTree>
    <p:extLst>
      <p:ext uri="{BB962C8B-B14F-4D97-AF65-F5344CB8AC3E}">
        <p14:creationId xmlns:p14="http://schemas.microsoft.com/office/powerpoint/2010/main" val="4224817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9: </a:t>
            </a:r>
          </a:p>
        </p:txBody>
      </p:sp>
    </p:spTree>
    <p:extLst>
      <p:ext uri="{BB962C8B-B14F-4D97-AF65-F5344CB8AC3E}">
        <p14:creationId xmlns:p14="http://schemas.microsoft.com/office/powerpoint/2010/main" val="36474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10: </a:t>
            </a:r>
          </a:p>
        </p:txBody>
      </p:sp>
    </p:spTree>
    <p:extLst>
      <p:ext uri="{BB962C8B-B14F-4D97-AF65-F5344CB8AC3E}">
        <p14:creationId xmlns:p14="http://schemas.microsoft.com/office/powerpoint/2010/main" val="2930240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11: </a:t>
            </a:r>
          </a:p>
        </p:txBody>
      </p:sp>
    </p:spTree>
    <p:extLst>
      <p:ext uri="{BB962C8B-B14F-4D97-AF65-F5344CB8AC3E}">
        <p14:creationId xmlns:p14="http://schemas.microsoft.com/office/powerpoint/2010/main" val="40096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12: </a:t>
            </a:r>
          </a:p>
        </p:txBody>
      </p:sp>
    </p:spTree>
    <p:extLst>
      <p:ext uri="{BB962C8B-B14F-4D97-AF65-F5344CB8AC3E}">
        <p14:creationId xmlns:p14="http://schemas.microsoft.com/office/powerpoint/2010/main" val="2300602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13: </a:t>
            </a:r>
          </a:p>
        </p:txBody>
      </p:sp>
    </p:spTree>
    <p:extLst>
      <p:ext uri="{BB962C8B-B14F-4D97-AF65-F5344CB8AC3E}">
        <p14:creationId xmlns:p14="http://schemas.microsoft.com/office/powerpoint/2010/main" val="1927574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14: </a:t>
            </a:r>
          </a:p>
        </p:txBody>
      </p:sp>
    </p:spTree>
    <p:extLst>
      <p:ext uri="{BB962C8B-B14F-4D97-AF65-F5344CB8AC3E}">
        <p14:creationId xmlns:p14="http://schemas.microsoft.com/office/powerpoint/2010/main" val="2950527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15: </a:t>
            </a:r>
          </a:p>
        </p:txBody>
      </p:sp>
    </p:spTree>
    <p:extLst>
      <p:ext uri="{BB962C8B-B14F-4D97-AF65-F5344CB8AC3E}">
        <p14:creationId xmlns:p14="http://schemas.microsoft.com/office/powerpoint/2010/main" val="391238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9782"/>
            <a:ext cx="8596668" cy="1320800"/>
          </a:xfrm>
        </p:spPr>
        <p:txBody>
          <a:bodyPr>
            <a:normAutofit/>
          </a:bodyPr>
          <a:lstStyle/>
          <a:p>
            <a:r>
              <a:rPr lang="en-AU" sz="4000" dirty="0">
                <a:solidFill>
                  <a:schemeClr val="tx1"/>
                </a:solidFill>
              </a:rPr>
              <a:t>Evening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14846"/>
            <a:ext cx="9237375" cy="468956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Welcome by [insert name of MC and/ or local lifeline representative to introduce lifeline].</a:t>
            </a:r>
          </a:p>
          <a:p>
            <a:pPr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Rules for the evening</a:t>
            </a:r>
          </a:p>
          <a:p>
            <a:pPr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Lucky door prize</a:t>
            </a:r>
          </a:p>
          <a:p>
            <a:pPr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Round 1: General Knowledge</a:t>
            </a:r>
          </a:p>
          <a:p>
            <a:pPr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Round 2: Movie Trivia</a:t>
            </a:r>
          </a:p>
          <a:p>
            <a:pPr lvl="1"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Game 1- Heads and tails</a:t>
            </a:r>
          </a:p>
          <a:p>
            <a:pPr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Round 3: Sports Trivia</a:t>
            </a:r>
          </a:p>
          <a:p>
            <a:pPr lvl="1"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Puzzle sheets due</a:t>
            </a:r>
          </a:p>
          <a:p>
            <a:pPr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Round 4: Music Trivia</a:t>
            </a:r>
          </a:p>
          <a:p>
            <a:pPr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Round 5: Local Knowledge</a:t>
            </a:r>
          </a:p>
          <a:p>
            <a:pPr lvl="1"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Game 2</a:t>
            </a:r>
          </a:p>
          <a:p>
            <a:pPr>
              <a:buFont typeface="+mj-lt"/>
              <a:buAutoNum type="arabicPeriod"/>
            </a:pPr>
            <a:endParaRPr lang="en-AU" dirty="0"/>
          </a:p>
          <a:p>
            <a:pPr>
              <a:buFont typeface="+mj-lt"/>
              <a:buAutoNum type="arabicPeriod"/>
            </a:pPr>
            <a:endParaRPr lang="en-AU" dirty="0"/>
          </a:p>
          <a:p>
            <a:pPr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9054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16: </a:t>
            </a:r>
          </a:p>
        </p:txBody>
      </p:sp>
    </p:spTree>
    <p:extLst>
      <p:ext uri="{BB962C8B-B14F-4D97-AF65-F5344CB8AC3E}">
        <p14:creationId xmlns:p14="http://schemas.microsoft.com/office/powerpoint/2010/main" val="259673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17: </a:t>
            </a:r>
          </a:p>
        </p:txBody>
      </p:sp>
    </p:spTree>
    <p:extLst>
      <p:ext uri="{BB962C8B-B14F-4D97-AF65-F5344CB8AC3E}">
        <p14:creationId xmlns:p14="http://schemas.microsoft.com/office/powerpoint/2010/main" val="3889421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18: </a:t>
            </a:r>
          </a:p>
        </p:txBody>
      </p:sp>
    </p:spTree>
    <p:extLst>
      <p:ext uri="{BB962C8B-B14F-4D97-AF65-F5344CB8AC3E}">
        <p14:creationId xmlns:p14="http://schemas.microsoft.com/office/powerpoint/2010/main" val="2173870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19: </a:t>
            </a:r>
          </a:p>
        </p:txBody>
      </p:sp>
    </p:spTree>
    <p:extLst>
      <p:ext uri="{BB962C8B-B14F-4D97-AF65-F5344CB8AC3E}">
        <p14:creationId xmlns:p14="http://schemas.microsoft.com/office/powerpoint/2010/main" val="2221426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20: </a:t>
            </a:r>
          </a:p>
        </p:txBody>
      </p:sp>
    </p:spTree>
    <p:extLst>
      <p:ext uri="{BB962C8B-B14F-4D97-AF65-F5344CB8AC3E}">
        <p14:creationId xmlns:p14="http://schemas.microsoft.com/office/powerpoint/2010/main" val="3180223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03580" cy="1320800"/>
          </a:xfrm>
        </p:spPr>
        <p:txBody>
          <a:bodyPr>
            <a:normAutofit/>
          </a:bodyPr>
          <a:lstStyle/>
          <a:p>
            <a:r>
              <a:rPr lang="en-AU" sz="4000" dirty="0"/>
              <a:t>Round 1		General Knowledge				  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90057"/>
            <a:ext cx="8596668" cy="395130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AU" dirty="0"/>
              <a:t>Insert Answers here</a:t>
            </a:r>
          </a:p>
        </p:txBody>
      </p:sp>
    </p:spTree>
    <p:extLst>
      <p:ext uri="{BB962C8B-B14F-4D97-AF65-F5344CB8AC3E}">
        <p14:creationId xmlns:p14="http://schemas.microsoft.com/office/powerpoint/2010/main" val="2116994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2495005"/>
            <a:ext cx="9222377" cy="928813"/>
          </a:xfrm>
        </p:spPr>
        <p:txBody>
          <a:bodyPr/>
          <a:lstStyle/>
          <a:p>
            <a:pPr algn="l"/>
            <a:r>
              <a:rPr lang="en-AU" dirty="0">
                <a:solidFill>
                  <a:schemeClr val="tx1"/>
                </a:solidFill>
              </a:rPr>
              <a:t>Round 2:</a:t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dirty="0">
                <a:solidFill>
                  <a:schemeClr val="tx1"/>
                </a:solidFill>
              </a:rPr>
              <a:t>Movie Trivia</a:t>
            </a:r>
          </a:p>
        </p:txBody>
      </p:sp>
    </p:spTree>
    <p:extLst>
      <p:ext uri="{BB962C8B-B14F-4D97-AF65-F5344CB8AC3E}">
        <p14:creationId xmlns:p14="http://schemas.microsoft.com/office/powerpoint/2010/main" val="4000127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1: </a:t>
            </a:r>
          </a:p>
        </p:txBody>
      </p:sp>
    </p:spTree>
    <p:extLst>
      <p:ext uri="{BB962C8B-B14F-4D97-AF65-F5344CB8AC3E}">
        <p14:creationId xmlns:p14="http://schemas.microsoft.com/office/powerpoint/2010/main" val="1930308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2: </a:t>
            </a:r>
          </a:p>
        </p:txBody>
      </p:sp>
    </p:spTree>
    <p:extLst>
      <p:ext uri="{BB962C8B-B14F-4D97-AF65-F5344CB8AC3E}">
        <p14:creationId xmlns:p14="http://schemas.microsoft.com/office/powerpoint/2010/main" val="435670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3: </a:t>
            </a:r>
          </a:p>
        </p:txBody>
      </p:sp>
    </p:spTree>
    <p:extLst>
      <p:ext uri="{BB962C8B-B14F-4D97-AF65-F5344CB8AC3E}">
        <p14:creationId xmlns:p14="http://schemas.microsoft.com/office/powerpoint/2010/main" val="396906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5400" dirty="0">
                <a:solidFill>
                  <a:schemeClr val="tx1"/>
                </a:solidFill>
              </a:rPr>
              <a:t>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To be decided by your club. These may include initiatives like;</a:t>
            </a:r>
          </a:p>
          <a:p>
            <a:r>
              <a:rPr lang="en-AU" i="1" dirty="0"/>
              <a:t>Double or nothing (table can decide on which round the table will perform best and elect to receive double to points for that round).</a:t>
            </a:r>
          </a:p>
          <a:p>
            <a:r>
              <a:rPr lang="en-AU" i="1" dirty="0"/>
              <a:t>Time limit to each question</a:t>
            </a:r>
          </a:p>
          <a:p>
            <a:r>
              <a:rPr lang="en-AU" i="1" dirty="0"/>
              <a:t>Buy an answer (set price to buy or bid to buy a question)</a:t>
            </a:r>
          </a:p>
          <a:p>
            <a:r>
              <a:rPr lang="en-AU" i="1" dirty="0"/>
              <a:t>Swap your score sheets with the table next to yours at the end of the round.</a:t>
            </a:r>
          </a:p>
          <a:p>
            <a:r>
              <a:rPr lang="en-AU" i="1" dirty="0"/>
              <a:t>Bonus points or how much each question is worth</a:t>
            </a:r>
          </a:p>
          <a:p>
            <a:r>
              <a:rPr lang="en-AU" i="1" dirty="0"/>
              <a:t>Penalties for phone use and </a:t>
            </a:r>
          </a:p>
          <a:p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39116227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4: </a:t>
            </a:r>
          </a:p>
        </p:txBody>
      </p:sp>
    </p:spTree>
    <p:extLst>
      <p:ext uri="{BB962C8B-B14F-4D97-AF65-F5344CB8AC3E}">
        <p14:creationId xmlns:p14="http://schemas.microsoft.com/office/powerpoint/2010/main" val="27334516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5: </a:t>
            </a:r>
          </a:p>
        </p:txBody>
      </p:sp>
    </p:spTree>
    <p:extLst>
      <p:ext uri="{BB962C8B-B14F-4D97-AF65-F5344CB8AC3E}">
        <p14:creationId xmlns:p14="http://schemas.microsoft.com/office/powerpoint/2010/main" val="41486215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6: </a:t>
            </a:r>
          </a:p>
        </p:txBody>
      </p:sp>
    </p:spTree>
    <p:extLst>
      <p:ext uri="{BB962C8B-B14F-4D97-AF65-F5344CB8AC3E}">
        <p14:creationId xmlns:p14="http://schemas.microsoft.com/office/powerpoint/2010/main" val="7937535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7: </a:t>
            </a:r>
          </a:p>
        </p:txBody>
      </p:sp>
    </p:spTree>
    <p:extLst>
      <p:ext uri="{BB962C8B-B14F-4D97-AF65-F5344CB8AC3E}">
        <p14:creationId xmlns:p14="http://schemas.microsoft.com/office/powerpoint/2010/main" val="14058440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8: </a:t>
            </a:r>
          </a:p>
        </p:txBody>
      </p:sp>
    </p:spTree>
    <p:extLst>
      <p:ext uri="{BB962C8B-B14F-4D97-AF65-F5344CB8AC3E}">
        <p14:creationId xmlns:p14="http://schemas.microsoft.com/office/powerpoint/2010/main" val="4449834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9: </a:t>
            </a:r>
          </a:p>
        </p:txBody>
      </p:sp>
    </p:spTree>
    <p:extLst>
      <p:ext uri="{BB962C8B-B14F-4D97-AF65-F5344CB8AC3E}">
        <p14:creationId xmlns:p14="http://schemas.microsoft.com/office/powerpoint/2010/main" val="1288620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10: </a:t>
            </a:r>
          </a:p>
        </p:txBody>
      </p:sp>
    </p:spTree>
    <p:extLst>
      <p:ext uri="{BB962C8B-B14F-4D97-AF65-F5344CB8AC3E}">
        <p14:creationId xmlns:p14="http://schemas.microsoft.com/office/powerpoint/2010/main" val="17989596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11: </a:t>
            </a:r>
          </a:p>
        </p:txBody>
      </p:sp>
    </p:spTree>
    <p:extLst>
      <p:ext uri="{BB962C8B-B14F-4D97-AF65-F5344CB8AC3E}">
        <p14:creationId xmlns:p14="http://schemas.microsoft.com/office/powerpoint/2010/main" val="14247180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12: </a:t>
            </a:r>
          </a:p>
        </p:txBody>
      </p:sp>
    </p:spTree>
    <p:extLst>
      <p:ext uri="{BB962C8B-B14F-4D97-AF65-F5344CB8AC3E}">
        <p14:creationId xmlns:p14="http://schemas.microsoft.com/office/powerpoint/2010/main" val="18500030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13: </a:t>
            </a:r>
          </a:p>
        </p:txBody>
      </p:sp>
    </p:spTree>
    <p:extLst>
      <p:ext uri="{BB962C8B-B14F-4D97-AF65-F5344CB8AC3E}">
        <p14:creationId xmlns:p14="http://schemas.microsoft.com/office/powerpoint/2010/main" val="301648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2495005"/>
            <a:ext cx="9222377" cy="928813"/>
          </a:xfrm>
        </p:spPr>
        <p:txBody>
          <a:bodyPr/>
          <a:lstStyle/>
          <a:p>
            <a:pPr algn="l"/>
            <a:r>
              <a:rPr lang="en-AU" dirty="0">
                <a:solidFill>
                  <a:schemeClr val="tx1"/>
                </a:solidFill>
              </a:rPr>
              <a:t>Round 1:</a:t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dirty="0">
                <a:solidFill>
                  <a:schemeClr val="tx1"/>
                </a:solidFill>
              </a:rPr>
              <a:t>General Knowledge</a:t>
            </a:r>
          </a:p>
        </p:txBody>
      </p:sp>
    </p:spTree>
    <p:extLst>
      <p:ext uri="{BB962C8B-B14F-4D97-AF65-F5344CB8AC3E}">
        <p14:creationId xmlns:p14="http://schemas.microsoft.com/office/powerpoint/2010/main" val="39600623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14: </a:t>
            </a:r>
          </a:p>
        </p:txBody>
      </p:sp>
    </p:spTree>
    <p:extLst>
      <p:ext uri="{BB962C8B-B14F-4D97-AF65-F5344CB8AC3E}">
        <p14:creationId xmlns:p14="http://schemas.microsoft.com/office/powerpoint/2010/main" val="29576310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15: </a:t>
            </a:r>
          </a:p>
        </p:txBody>
      </p:sp>
    </p:spTree>
    <p:extLst>
      <p:ext uri="{BB962C8B-B14F-4D97-AF65-F5344CB8AC3E}">
        <p14:creationId xmlns:p14="http://schemas.microsoft.com/office/powerpoint/2010/main" val="39054773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16: </a:t>
            </a:r>
          </a:p>
        </p:txBody>
      </p:sp>
    </p:spTree>
    <p:extLst>
      <p:ext uri="{BB962C8B-B14F-4D97-AF65-F5344CB8AC3E}">
        <p14:creationId xmlns:p14="http://schemas.microsoft.com/office/powerpoint/2010/main" val="4633659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17: </a:t>
            </a:r>
          </a:p>
        </p:txBody>
      </p:sp>
    </p:spTree>
    <p:extLst>
      <p:ext uri="{BB962C8B-B14F-4D97-AF65-F5344CB8AC3E}">
        <p14:creationId xmlns:p14="http://schemas.microsoft.com/office/powerpoint/2010/main" val="1338794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18: </a:t>
            </a:r>
          </a:p>
        </p:txBody>
      </p:sp>
    </p:spTree>
    <p:extLst>
      <p:ext uri="{BB962C8B-B14F-4D97-AF65-F5344CB8AC3E}">
        <p14:creationId xmlns:p14="http://schemas.microsoft.com/office/powerpoint/2010/main" val="22910560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19: </a:t>
            </a:r>
          </a:p>
        </p:txBody>
      </p:sp>
    </p:spTree>
    <p:extLst>
      <p:ext uri="{BB962C8B-B14F-4D97-AF65-F5344CB8AC3E}">
        <p14:creationId xmlns:p14="http://schemas.microsoft.com/office/powerpoint/2010/main" val="24547008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2: Movie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20: </a:t>
            </a:r>
          </a:p>
        </p:txBody>
      </p:sp>
    </p:spTree>
    <p:extLst>
      <p:ext uri="{BB962C8B-B14F-4D97-AF65-F5344CB8AC3E}">
        <p14:creationId xmlns:p14="http://schemas.microsoft.com/office/powerpoint/2010/main" val="41964813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Round 2	Movie Trivia		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29246"/>
            <a:ext cx="8596668" cy="391211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AU" dirty="0"/>
              <a:t>Insert Answers here</a:t>
            </a:r>
          </a:p>
        </p:txBody>
      </p:sp>
    </p:spTree>
    <p:extLst>
      <p:ext uri="{BB962C8B-B14F-4D97-AF65-F5344CB8AC3E}">
        <p14:creationId xmlns:p14="http://schemas.microsoft.com/office/powerpoint/2010/main" val="32573695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>
                <a:solidFill>
                  <a:schemeClr val="tx1"/>
                </a:solidFill>
              </a:rPr>
              <a:t>Game 1: Heads and Tails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AU" dirty="0"/>
              <a:t>Clubs can choose to alter this game. A number of games include:</a:t>
            </a:r>
          </a:p>
          <a:p>
            <a:r>
              <a:rPr lang="en-AU" dirty="0"/>
              <a:t>Heads and tails</a:t>
            </a:r>
          </a:p>
          <a:p>
            <a:r>
              <a:rPr lang="en-AU" dirty="0"/>
              <a:t>Toss the coin closest to the bottle of wine/ alcohol</a:t>
            </a:r>
          </a:p>
          <a:p>
            <a:r>
              <a:rPr lang="en-AU" dirty="0"/>
              <a:t>Pin the tail on the donkey (or similar game depending on the theme of your event)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58074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8009" y="165254"/>
          <a:ext cx="7557431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872">
                <a:tc>
                  <a:txBody>
                    <a:bodyPr/>
                    <a:lstStyle/>
                    <a:p>
                      <a:r>
                        <a:rPr lang="en-US" dirty="0"/>
                        <a:t>Team Names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64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1: </a:t>
            </a:r>
          </a:p>
        </p:txBody>
      </p:sp>
    </p:spTree>
    <p:extLst>
      <p:ext uri="{BB962C8B-B14F-4D97-AF65-F5344CB8AC3E}">
        <p14:creationId xmlns:p14="http://schemas.microsoft.com/office/powerpoint/2010/main" val="30199648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2495005"/>
            <a:ext cx="9222377" cy="928813"/>
          </a:xfrm>
        </p:spPr>
        <p:txBody>
          <a:bodyPr/>
          <a:lstStyle/>
          <a:p>
            <a:pPr algn="l"/>
            <a:r>
              <a:rPr lang="en-AU" dirty="0">
                <a:solidFill>
                  <a:schemeClr val="tx1"/>
                </a:solidFill>
              </a:rPr>
              <a:t>Round 3:</a:t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dirty="0">
                <a:solidFill>
                  <a:schemeClr val="tx1"/>
                </a:solidFill>
              </a:rPr>
              <a:t>Sports Trivia</a:t>
            </a:r>
          </a:p>
        </p:txBody>
      </p:sp>
    </p:spTree>
    <p:extLst>
      <p:ext uri="{BB962C8B-B14F-4D97-AF65-F5344CB8AC3E}">
        <p14:creationId xmlns:p14="http://schemas.microsoft.com/office/powerpoint/2010/main" val="33436045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1: </a:t>
            </a:r>
          </a:p>
        </p:txBody>
      </p:sp>
    </p:spTree>
    <p:extLst>
      <p:ext uri="{BB962C8B-B14F-4D97-AF65-F5344CB8AC3E}">
        <p14:creationId xmlns:p14="http://schemas.microsoft.com/office/powerpoint/2010/main" val="12313381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2: </a:t>
            </a:r>
          </a:p>
        </p:txBody>
      </p:sp>
    </p:spTree>
    <p:extLst>
      <p:ext uri="{BB962C8B-B14F-4D97-AF65-F5344CB8AC3E}">
        <p14:creationId xmlns:p14="http://schemas.microsoft.com/office/powerpoint/2010/main" val="9496237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3: </a:t>
            </a:r>
          </a:p>
        </p:txBody>
      </p:sp>
    </p:spTree>
    <p:extLst>
      <p:ext uri="{BB962C8B-B14F-4D97-AF65-F5344CB8AC3E}">
        <p14:creationId xmlns:p14="http://schemas.microsoft.com/office/powerpoint/2010/main" val="10401194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4: </a:t>
            </a:r>
          </a:p>
        </p:txBody>
      </p:sp>
    </p:spTree>
    <p:extLst>
      <p:ext uri="{BB962C8B-B14F-4D97-AF65-F5344CB8AC3E}">
        <p14:creationId xmlns:p14="http://schemas.microsoft.com/office/powerpoint/2010/main" val="32274156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5: </a:t>
            </a:r>
          </a:p>
        </p:txBody>
      </p:sp>
    </p:spTree>
    <p:extLst>
      <p:ext uri="{BB962C8B-B14F-4D97-AF65-F5344CB8AC3E}">
        <p14:creationId xmlns:p14="http://schemas.microsoft.com/office/powerpoint/2010/main" val="40531076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6: </a:t>
            </a:r>
          </a:p>
        </p:txBody>
      </p:sp>
    </p:spTree>
    <p:extLst>
      <p:ext uri="{BB962C8B-B14F-4D97-AF65-F5344CB8AC3E}">
        <p14:creationId xmlns:p14="http://schemas.microsoft.com/office/powerpoint/2010/main" val="26486148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7: </a:t>
            </a:r>
          </a:p>
        </p:txBody>
      </p:sp>
    </p:spTree>
    <p:extLst>
      <p:ext uri="{BB962C8B-B14F-4D97-AF65-F5344CB8AC3E}">
        <p14:creationId xmlns:p14="http://schemas.microsoft.com/office/powerpoint/2010/main" val="20250597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8: </a:t>
            </a:r>
          </a:p>
        </p:txBody>
      </p:sp>
    </p:spTree>
    <p:extLst>
      <p:ext uri="{BB962C8B-B14F-4D97-AF65-F5344CB8AC3E}">
        <p14:creationId xmlns:p14="http://schemas.microsoft.com/office/powerpoint/2010/main" val="1897738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9: </a:t>
            </a:r>
          </a:p>
        </p:txBody>
      </p:sp>
    </p:spTree>
    <p:extLst>
      <p:ext uri="{BB962C8B-B14F-4D97-AF65-F5344CB8AC3E}">
        <p14:creationId xmlns:p14="http://schemas.microsoft.com/office/powerpoint/2010/main" val="22763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2: </a:t>
            </a:r>
          </a:p>
        </p:txBody>
      </p:sp>
    </p:spTree>
    <p:extLst>
      <p:ext uri="{BB962C8B-B14F-4D97-AF65-F5344CB8AC3E}">
        <p14:creationId xmlns:p14="http://schemas.microsoft.com/office/powerpoint/2010/main" val="17616207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10: </a:t>
            </a:r>
          </a:p>
        </p:txBody>
      </p:sp>
    </p:spTree>
    <p:extLst>
      <p:ext uri="{BB962C8B-B14F-4D97-AF65-F5344CB8AC3E}">
        <p14:creationId xmlns:p14="http://schemas.microsoft.com/office/powerpoint/2010/main" val="3885703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11: </a:t>
            </a:r>
          </a:p>
        </p:txBody>
      </p:sp>
    </p:spTree>
    <p:extLst>
      <p:ext uri="{BB962C8B-B14F-4D97-AF65-F5344CB8AC3E}">
        <p14:creationId xmlns:p14="http://schemas.microsoft.com/office/powerpoint/2010/main" val="7280833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12: </a:t>
            </a:r>
          </a:p>
        </p:txBody>
      </p:sp>
    </p:spTree>
    <p:extLst>
      <p:ext uri="{BB962C8B-B14F-4D97-AF65-F5344CB8AC3E}">
        <p14:creationId xmlns:p14="http://schemas.microsoft.com/office/powerpoint/2010/main" val="38297252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13: </a:t>
            </a:r>
          </a:p>
        </p:txBody>
      </p:sp>
    </p:spTree>
    <p:extLst>
      <p:ext uri="{BB962C8B-B14F-4D97-AF65-F5344CB8AC3E}">
        <p14:creationId xmlns:p14="http://schemas.microsoft.com/office/powerpoint/2010/main" val="5276670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14: </a:t>
            </a:r>
          </a:p>
        </p:txBody>
      </p:sp>
    </p:spTree>
    <p:extLst>
      <p:ext uri="{BB962C8B-B14F-4D97-AF65-F5344CB8AC3E}">
        <p14:creationId xmlns:p14="http://schemas.microsoft.com/office/powerpoint/2010/main" val="2828063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15: </a:t>
            </a:r>
          </a:p>
        </p:txBody>
      </p:sp>
    </p:spTree>
    <p:extLst>
      <p:ext uri="{BB962C8B-B14F-4D97-AF65-F5344CB8AC3E}">
        <p14:creationId xmlns:p14="http://schemas.microsoft.com/office/powerpoint/2010/main" val="26779117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16: </a:t>
            </a:r>
          </a:p>
        </p:txBody>
      </p:sp>
    </p:spTree>
    <p:extLst>
      <p:ext uri="{BB962C8B-B14F-4D97-AF65-F5344CB8AC3E}">
        <p14:creationId xmlns:p14="http://schemas.microsoft.com/office/powerpoint/2010/main" val="36840642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17: </a:t>
            </a:r>
          </a:p>
        </p:txBody>
      </p:sp>
    </p:spTree>
    <p:extLst>
      <p:ext uri="{BB962C8B-B14F-4D97-AF65-F5344CB8AC3E}">
        <p14:creationId xmlns:p14="http://schemas.microsoft.com/office/powerpoint/2010/main" val="29948955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18: </a:t>
            </a:r>
          </a:p>
        </p:txBody>
      </p:sp>
    </p:spTree>
    <p:extLst>
      <p:ext uri="{BB962C8B-B14F-4D97-AF65-F5344CB8AC3E}">
        <p14:creationId xmlns:p14="http://schemas.microsoft.com/office/powerpoint/2010/main" val="30943110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19: </a:t>
            </a:r>
          </a:p>
        </p:txBody>
      </p:sp>
    </p:spTree>
    <p:extLst>
      <p:ext uri="{BB962C8B-B14F-4D97-AF65-F5344CB8AC3E}">
        <p14:creationId xmlns:p14="http://schemas.microsoft.com/office/powerpoint/2010/main" val="149499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3: </a:t>
            </a:r>
          </a:p>
        </p:txBody>
      </p:sp>
    </p:spTree>
    <p:extLst>
      <p:ext uri="{BB962C8B-B14F-4D97-AF65-F5344CB8AC3E}">
        <p14:creationId xmlns:p14="http://schemas.microsoft.com/office/powerpoint/2010/main" val="271639763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3: Sports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20: </a:t>
            </a:r>
          </a:p>
        </p:txBody>
      </p:sp>
    </p:spTree>
    <p:extLst>
      <p:ext uri="{BB962C8B-B14F-4D97-AF65-F5344CB8AC3E}">
        <p14:creationId xmlns:p14="http://schemas.microsoft.com/office/powerpoint/2010/main" val="23180418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Round 3	Sports Trivia	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29246"/>
            <a:ext cx="8596668" cy="391211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AU" dirty="0"/>
              <a:t>Insert Answers here</a:t>
            </a:r>
          </a:p>
        </p:txBody>
      </p:sp>
    </p:spTree>
    <p:extLst>
      <p:ext uri="{BB962C8B-B14F-4D97-AF65-F5344CB8AC3E}">
        <p14:creationId xmlns:p14="http://schemas.microsoft.com/office/powerpoint/2010/main" val="23407737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>
                <a:solidFill>
                  <a:schemeClr val="tx1"/>
                </a:solidFill>
              </a:rPr>
              <a:t>Puzzle Sheets Due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AU" dirty="0"/>
              <a:t>Clubs can create their own puzzle sheets. The Apex club of Bairnsdale often has one </a:t>
            </a:r>
            <a:r>
              <a:rPr lang="en-AU" i="1" dirty="0"/>
              <a:t>Who am I? </a:t>
            </a:r>
            <a:r>
              <a:rPr lang="en-AU" dirty="0"/>
              <a:t>page with a series of cropped famous faces and also a sheet of riddles.</a:t>
            </a:r>
          </a:p>
          <a:p>
            <a:r>
              <a:rPr lang="en-AU" dirty="0"/>
              <a:t>Participants are allowed to start these puzzle sheets as soon as they arrive and between rounds when games are being played. It’s a great icebreaker, often at these events there are people on each table that don’t know each other well.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39674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8009" y="165254"/>
          <a:ext cx="7557431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9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872">
                <a:tc>
                  <a:txBody>
                    <a:bodyPr/>
                    <a:lstStyle/>
                    <a:p>
                      <a:r>
                        <a:rPr lang="en-US" dirty="0"/>
                        <a:t>Team Names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38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42508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2495005"/>
            <a:ext cx="9222377" cy="928813"/>
          </a:xfrm>
        </p:spPr>
        <p:txBody>
          <a:bodyPr/>
          <a:lstStyle/>
          <a:p>
            <a:pPr algn="l"/>
            <a:r>
              <a:rPr lang="en-AU" dirty="0">
                <a:solidFill>
                  <a:schemeClr val="tx1"/>
                </a:solidFill>
              </a:rPr>
              <a:t>Round 4:</a:t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dirty="0">
                <a:solidFill>
                  <a:schemeClr val="tx1"/>
                </a:solidFill>
              </a:rPr>
              <a:t>Music Trivia</a:t>
            </a:r>
          </a:p>
        </p:txBody>
      </p:sp>
    </p:spTree>
    <p:extLst>
      <p:ext uri="{BB962C8B-B14F-4D97-AF65-F5344CB8AC3E}">
        <p14:creationId xmlns:p14="http://schemas.microsoft.com/office/powerpoint/2010/main" val="328409554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163"/>
            <a:ext cx="8596668" cy="1320800"/>
          </a:xfrm>
        </p:spPr>
        <p:txBody>
          <a:bodyPr/>
          <a:lstStyle/>
          <a:p>
            <a:r>
              <a:rPr lang="en-AU" dirty="0"/>
              <a:t>Round 4: Music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18005"/>
            <a:ext cx="8596668" cy="1392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For each question name the song and the artist. </a:t>
            </a:r>
          </a:p>
        </p:txBody>
      </p:sp>
      <p:sp>
        <p:nvSpPr>
          <p:cNvPr id="4" name="Flowchart: Alternate Process 3"/>
          <p:cNvSpPr/>
          <p:nvPr/>
        </p:nvSpPr>
        <p:spPr>
          <a:xfrm>
            <a:off x="677334" y="3683726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7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2046514" y="3677195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8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3415694" y="3668487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9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4783907" y="3648892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10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6152120" y="3644538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11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7520333" y="3659777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12</a:t>
            </a:r>
          </a:p>
        </p:txBody>
      </p:sp>
      <p:sp>
        <p:nvSpPr>
          <p:cNvPr id="10" name="Flowchart: Alternate Process 9"/>
          <p:cNvSpPr/>
          <p:nvPr/>
        </p:nvSpPr>
        <p:spPr>
          <a:xfrm>
            <a:off x="677334" y="4656909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13</a:t>
            </a:r>
          </a:p>
        </p:txBody>
      </p:sp>
      <p:sp>
        <p:nvSpPr>
          <p:cNvPr id="11" name="Flowchart: Alternate Process 10"/>
          <p:cNvSpPr/>
          <p:nvPr/>
        </p:nvSpPr>
        <p:spPr>
          <a:xfrm>
            <a:off x="2044094" y="4626429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14</a:t>
            </a:r>
          </a:p>
        </p:txBody>
      </p:sp>
      <p:sp>
        <p:nvSpPr>
          <p:cNvPr id="12" name="Flowchart: Alternate Process 11"/>
          <p:cNvSpPr/>
          <p:nvPr/>
        </p:nvSpPr>
        <p:spPr>
          <a:xfrm>
            <a:off x="3415694" y="4626429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15</a:t>
            </a:r>
          </a:p>
        </p:txBody>
      </p:sp>
      <p:sp>
        <p:nvSpPr>
          <p:cNvPr id="13" name="Flowchart: Alternate Process 12"/>
          <p:cNvSpPr/>
          <p:nvPr/>
        </p:nvSpPr>
        <p:spPr>
          <a:xfrm>
            <a:off x="4783907" y="4626429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16</a:t>
            </a:r>
          </a:p>
        </p:txBody>
      </p:sp>
      <p:sp>
        <p:nvSpPr>
          <p:cNvPr id="14" name="Flowchart: Alternate Process 13"/>
          <p:cNvSpPr/>
          <p:nvPr/>
        </p:nvSpPr>
        <p:spPr>
          <a:xfrm>
            <a:off x="6152120" y="4622075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17</a:t>
            </a:r>
          </a:p>
        </p:txBody>
      </p:sp>
      <p:sp>
        <p:nvSpPr>
          <p:cNvPr id="15" name="Flowchart: Alternate Process 14"/>
          <p:cNvSpPr/>
          <p:nvPr/>
        </p:nvSpPr>
        <p:spPr>
          <a:xfrm>
            <a:off x="7520333" y="4622075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18</a:t>
            </a:r>
          </a:p>
        </p:txBody>
      </p:sp>
      <p:sp>
        <p:nvSpPr>
          <p:cNvPr id="16" name="Flowchart: Alternate Process 15"/>
          <p:cNvSpPr/>
          <p:nvPr/>
        </p:nvSpPr>
        <p:spPr>
          <a:xfrm>
            <a:off x="699104" y="2751908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1</a:t>
            </a:r>
          </a:p>
        </p:txBody>
      </p:sp>
      <p:sp>
        <p:nvSpPr>
          <p:cNvPr id="17" name="Flowchart: Alternate Process 16"/>
          <p:cNvSpPr/>
          <p:nvPr/>
        </p:nvSpPr>
        <p:spPr>
          <a:xfrm>
            <a:off x="2068284" y="2745377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2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3437464" y="2736669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3</a:t>
            </a:r>
          </a:p>
        </p:txBody>
      </p:sp>
      <p:sp>
        <p:nvSpPr>
          <p:cNvPr id="19" name="Flowchart: Alternate Process 18"/>
          <p:cNvSpPr/>
          <p:nvPr/>
        </p:nvSpPr>
        <p:spPr>
          <a:xfrm>
            <a:off x="4805677" y="2743201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4</a:t>
            </a:r>
          </a:p>
        </p:txBody>
      </p:sp>
      <p:sp>
        <p:nvSpPr>
          <p:cNvPr id="20" name="Flowchart: Alternate Process 19"/>
          <p:cNvSpPr/>
          <p:nvPr/>
        </p:nvSpPr>
        <p:spPr>
          <a:xfrm>
            <a:off x="6172923" y="2722937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5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7540169" y="2722937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6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6200016" y="5597434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19</a:t>
            </a:r>
          </a:p>
        </p:txBody>
      </p:sp>
      <p:sp>
        <p:nvSpPr>
          <p:cNvPr id="24" name="Flowchart: Alternate Process 23"/>
          <p:cNvSpPr/>
          <p:nvPr/>
        </p:nvSpPr>
        <p:spPr>
          <a:xfrm>
            <a:off x="7568229" y="5597434"/>
            <a:ext cx="1216780" cy="796834"/>
          </a:xfrm>
          <a:prstGeom prst="flowChartAlternateProcess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79078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03580" cy="1320800"/>
          </a:xfrm>
        </p:spPr>
        <p:txBody>
          <a:bodyPr>
            <a:normAutofit/>
          </a:bodyPr>
          <a:lstStyle/>
          <a:p>
            <a:r>
              <a:rPr lang="en-AU" sz="4000" dirty="0"/>
              <a:t>Round 4		Music Trivia			  </a:t>
            </a:r>
            <a:br>
              <a:rPr lang="en-AU" sz="4000" dirty="0"/>
            </a:br>
            <a:r>
              <a:rPr lang="en-AU" sz="4000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90057"/>
            <a:ext cx="8596668" cy="395130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AU" dirty="0"/>
              <a:t>Insert Answers here</a:t>
            </a:r>
          </a:p>
        </p:txBody>
      </p:sp>
    </p:spTree>
    <p:extLst>
      <p:ext uri="{BB962C8B-B14F-4D97-AF65-F5344CB8AC3E}">
        <p14:creationId xmlns:p14="http://schemas.microsoft.com/office/powerpoint/2010/main" val="369323313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9" y="2495005"/>
            <a:ext cx="9222377" cy="928813"/>
          </a:xfrm>
        </p:spPr>
        <p:txBody>
          <a:bodyPr/>
          <a:lstStyle/>
          <a:p>
            <a:pPr algn="l"/>
            <a:r>
              <a:rPr lang="en-AU" dirty="0">
                <a:solidFill>
                  <a:schemeClr val="tx1"/>
                </a:solidFill>
              </a:rPr>
              <a:t>Round 5:</a:t>
            </a:r>
            <a:br>
              <a:rPr lang="en-AU" dirty="0">
                <a:solidFill>
                  <a:schemeClr val="tx1"/>
                </a:solidFill>
              </a:rPr>
            </a:br>
            <a:r>
              <a:rPr lang="en-AU" dirty="0">
                <a:solidFill>
                  <a:schemeClr val="tx1"/>
                </a:solidFill>
              </a:rPr>
              <a:t>Local Knowledge Trivia</a:t>
            </a:r>
          </a:p>
        </p:txBody>
      </p:sp>
    </p:spTree>
    <p:extLst>
      <p:ext uri="{BB962C8B-B14F-4D97-AF65-F5344CB8AC3E}">
        <p14:creationId xmlns:p14="http://schemas.microsoft.com/office/powerpoint/2010/main" val="201635347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1: </a:t>
            </a:r>
          </a:p>
        </p:txBody>
      </p:sp>
    </p:spTree>
    <p:extLst>
      <p:ext uri="{BB962C8B-B14F-4D97-AF65-F5344CB8AC3E}">
        <p14:creationId xmlns:p14="http://schemas.microsoft.com/office/powerpoint/2010/main" val="188088453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2: </a:t>
            </a:r>
          </a:p>
        </p:txBody>
      </p:sp>
    </p:spTree>
    <p:extLst>
      <p:ext uri="{BB962C8B-B14F-4D97-AF65-F5344CB8AC3E}">
        <p14:creationId xmlns:p14="http://schemas.microsoft.com/office/powerpoint/2010/main" val="186085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4: </a:t>
            </a:r>
          </a:p>
        </p:txBody>
      </p:sp>
    </p:spTree>
    <p:extLst>
      <p:ext uri="{BB962C8B-B14F-4D97-AF65-F5344CB8AC3E}">
        <p14:creationId xmlns:p14="http://schemas.microsoft.com/office/powerpoint/2010/main" val="12465412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3: </a:t>
            </a:r>
          </a:p>
        </p:txBody>
      </p:sp>
    </p:spTree>
    <p:extLst>
      <p:ext uri="{BB962C8B-B14F-4D97-AF65-F5344CB8AC3E}">
        <p14:creationId xmlns:p14="http://schemas.microsoft.com/office/powerpoint/2010/main" val="165900409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4: </a:t>
            </a:r>
          </a:p>
        </p:txBody>
      </p:sp>
    </p:spTree>
    <p:extLst>
      <p:ext uri="{BB962C8B-B14F-4D97-AF65-F5344CB8AC3E}">
        <p14:creationId xmlns:p14="http://schemas.microsoft.com/office/powerpoint/2010/main" val="344875043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5: </a:t>
            </a:r>
          </a:p>
        </p:txBody>
      </p:sp>
    </p:spTree>
    <p:extLst>
      <p:ext uri="{BB962C8B-B14F-4D97-AF65-F5344CB8AC3E}">
        <p14:creationId xmlns:p14="http://schemas.microsoft.com/office/powerpoint/2010/main" val="178441823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6: </a:t>
            </a:r>
          </a:p>
        </p:txBody>
      </p:sp>
    </p:spTree>
    <p:extLst>
      <p:ext uri="{BB962C8B-B14F-4D97-AF65-F5344CB8AC3E}">
        <p14:creationId xmlns:p14="http://schemas.microsoft.com/office/powerpoint/2010/main" val="300208175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7: </a:t>
            </a:r>
          </a:p>
        </p:txBody>
      </p:sp>
    </p:spTree>
    <p:extLst>
      <p:ext uri="{BB962C8B-B14F-4D97-AF65-F5344CB8AC3E}">
        <p14:creationId xmlns:p14="http://schemas.microsoft.com/office/powerpoint/2010/main" val="241672052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8: </a:t>
            </a:r>
          </a:p>
        </p:txBody>
      </p:sp>
    </p:spTree>
    <p:extLst>
      <p:ext uri="{BB962C8B-B14F-4D97-AF65-F5344CB8AC3E}">
        <p14:creationId xmlns:p14="http://schemas.microsoft.com/office/powerpoint/2010/main" val="105281106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9: </a:t>
            </a:r>
          </a:p>
        </p:txBody>
      </p:sp>
    </p:spTree>
    <p:extLst>
      <p:ext uri="{BB962C8B-B14F-4D97-AF65-F5344CB8AC3E}">
        <p14:creationId xmlns:p14="http://schemas.microsoft.com/office/powerpoint/2010/main" val="326309372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10: </a:t>
            </a:r>
          </a:p>
        </p:txBody>
      </p:sp>
    </p:spTree>
    <p:extLst>
      <p:ext uri="{BB962C8B-B14F-4D97-AF65-F5344CB8AC3E}">
        <p14:creationId xmlns:p14="http://schemas.microsoft.com/office/powerpoint/2010/main" val="49939869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11: </a:t>
            </a:r>
          </a:p>
        </p:txBody>
      </p:sp>
    </p:spTree>
    <p:extLst>
      <p:ext uri="{BB962C8B-B14F-4D97-AF65-F5344CB8AC3E}">
        <p14:creationId xmlns:p14="http://schemas.microsoft.com/office/powerpoint/2010/main" val="191353764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12: </a:t>
            </a:r>
          </a:p>
        </p:txBody>
      </p:sp>
    </p:spTree>
    <p:extLst>
      <p:ext uri="{BB962C8B-B14F-4D97-AF65-F5344CB8AC3E}">
        <p14:creationId xmlns:p14="http://schemas.microsoft.com/office/powerpoint/2010/main" val="2731679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1: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5: </a:t>
            </a:r>
          </a:p>
        </p:txBody>
      </p:sp>
    </p:spTree>
    <p:extLst>
      <p:ext uri="{BB962C8B-B14F-4D97-AF65-F5344CB8AC3E}">
        <p14:creationId xmlns:p14="http://schemas.microsoft.com/office/powerpoint/2010/main" val="150433260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13: </a:t>
            </a:r>
          </a:p>
        </p:txBody>
      </p:sp>
    </p:spTree>
    <p:extLst>
      <p:ext uri="{BB962C8B-B14F-4D97-AF65-F5344CB8AC3E}">
        <p14:creationId xmlns:p14="http://schemas.microsoft.com/office/powerpoint/2010/main" val="156911170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14: </a:t>
            </a:r>
          </a:p>
        </p:txBody>
      </p:sp>
    </p:spTree>
    <p:extLst>
      <p:ext uri="{BB962C8B-B14F-4D97-AF65-F5344CB8AC3E}">
        <p14:creationId xmlns:p14="http://schemas.microsoft.com/office/powerpoint/2010/main" val="249058055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15: </a:t>
            </a:r>
          </a:p>
        </p:txBody>
      </p:sp>
    </p:spTree>
    <p:extLst>
      <p:ext uri="{BB962C8B-B14F-4D97-AF65-F5344CB8AC3E}">
        <p14:creationId xmlns:p14="http://schemas.microsoft.com/office/powerpoint/2010/main" val="231247078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16: </a:t>
            </a:r>
          </a:p>
        </p:txBody>
      </p:sp>
    </p:spTree>
    <p:extLst>
      <p:ext uri="{BB962C8B-B14F-4D97-AF65-F5344CB8AC3E}">
        <p14:creationId xmlns:p14="http://schemas.microsoft.com/office/powerpoint/2010/main" val="149516338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17: </a:t>
            </a:r>
          </a:p>
        </p:txBody>
      </p:sp>
    </p:spTree>
    <p:extLst>
      <p:ext uri="{BB962C8B-B14F-4D97-AF65-F5344CB8AC3E}">
        <p14:creationId xmlns:p14="http://schemas.microsoft.com/office/powerpoint/2010/main" val="325131244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18: </a:t>
            </a:r>
          </a:p>
        </p:txBody>
      </p:sp>
    </p:spTree>
    <p:extLst>
      <p:ext uri="{BB962C8B-B14F-4D97-AF65-F5344CB8AC3E}">
        <p14:creationId xmlns:p14="http://schemas.microsoft.com/office/powerpoint/2010/main" val="237001703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19: </a:t>
            </a:r>
          </a:p>
        </p:txBody>
      </p:sp>
    </p:spTree>
    <p:extLst>
      <p:ext uri="{BB962C8B-B14F-4D97-AF65-F5344CB8AC3E}">
        <p14:creationId xmlns:p14="http://schemas.microsoft.com/office/powerpoint/2010/main" val="325649540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Round 5: Local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4000" dirty="0"/>
              <a:t>Question 20: </a:t>
            </a:r>
          </a:p>
        </p:txBody>
      </p:sp>
    </p:spTree>
    <p:extLst>
      <p:ext uri="{BB962C8B-B14F-4D97-AF65-F5344CB8AC3E}">
        <p14:creationId xmlns:p14="http://schemas.microsoft.com/office/powerpoint/2010/main" val="330179437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03580" cy="1320800"/>
          </a:xfrm>
        </p:spPr>
        <p:txBody>
          <a:bodyPr>
            <a:normAutofit/>
          </a:bodyPr>
          <a:lstStyle/>
          <a:p>
            <a:r>
              <a:rPr lang="en-AU" sz="4000" dirty="0"/>
              <a:t>Round 5		Local Knowledge				  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90057"/>
            <a:ext cx="8596668" cy="395130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AU" dirty="0"/>
              <a:t>Insert Answers here</a:t>
            </a:r>
          </a:p>
        </p:txBody>
      </p:sp>
    </p:spTree>
    <p:extLst>
      <p:ext uri="{BB962C8B-B14F-4D97-AF65-F5344CB8AC3E}">
        <p14:creationId xmlns:p14="http://schemas.microsoft.com/office/powerpoint/2010/main" val="57986506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>
                <a:solidFill>
                  <a:schemeClr val="tx1"/>
                </a:solidFill>
              </a:rPr>
              <a:t>Game 2: Your choice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AU" dirty="0"/>
              <a:t>Clubs can choose to alter this game. A number of games include:</a:t>
            </a:r>
          </a:p>
          <a:p>
            <a:r>
              <a:rPr lang="en-AU" dirty="0"/>
              <a:t>Heads and tails</a:t>
            </a:r>
          </a:p>
          <a:p>
            <a:r>
              <a:rPr lang="en-AU" dirty="0"/>
              <a:t>Toss the coin closest to the bottle of wine/ alcohol</a:t>
            </a:r>
          </a:p>
          <a:p>
            <a:r>
              <a:rPr lang="en-AU" dirty="0"/>
              <a:t>Pin the tail on the donkey (or similar game depending on the theme of your event)</a:t>
            </a:r>
          </a:p>
          <a:p>
            <a:r>
              <a:rPr lang="en-AU" dirty="0"/>
              <a:t>Spinning wheel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23380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1186</Words>
  <Application>Microsoft Office PowerPoint</Application>
  <PresentationFormat>Widescreen</PresentationFormat>
  <Paragraphs>244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4" baseType="lpstr">
      <vt:lpstr>Arial</vt:lpstr>
      <vt:lpstr>Wingdings 3</vt:lpstr>
      <vt:lpstr>Facet</vt:lpstr>
      <vt:lpstr>Welcome to the Apex Club of [insert name] Trivia Night supporting [Lifeline Australia/ local name]</vt:lpstr>
      <vt:lpstr>Evening Program</vt:lpstr>
      <vt:lpstr>Rules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1: General Knowledge</vt:lpstr>
      <vt:lpstr>Round 1  General Knowledge       ANSWERS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2: Movie Trivia</vt:lpstr>
      <vt:lpstr>Round 2 Movie Trivia  ANSWERS</vt:lpstr>
      <vt:lpstr>Game 1: Heads and Tails</vt:lpstr>
      <vt:lpstr>PowerPoint Presentation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3: Sports Trivia</vt:lpstr>
      <vt:lpstr>Round 3 Sports Trivia ANSWERS</vt:lpstr>
      <vt:lpstr>Puzzle Sheets Due</vt:lpstr>
      <vt:lpstr>PowerPoint Presentation</vt:lpstr>
      <vt:lpstr>Round 4: Music Trivia</vt:lpstr>
      <vt:lpstr>Round 4: Music Trivia</vt:lpstr>
      <vt:lpstr>Round 4  Music Trivia      ANSWERS</vt:lpstr>
      <vt:lpstr>Round 5: Local Knowledge Trivia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5: Local Knowledge</vt:lpstr>
      <vt:lpstr>Round 5  Local Knowledge       ANSWERS</vt:lpstr>
      <vt:lpstr>Game 2: Your choice</vt:lpstr>
      <vt:lpstr>PowerPoint Presentation</vt:lpstr>
      <vt:lpstr>Thank you for attending this evening and supporting Lifeline.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MALBERG, Elise</dc:creator>
  <cp:lastModifiedBy>Bethany Paterson</cp:lastModifiedBy>
  <cp:revision>14</cp:revision>
  <dcterms:created xsi:type="dcterms:W3CDTF">2020-01-04T06:04:14Z</dcterms:created>
  <dcterms:modified xsi:type="dcterms:W3CDTF">2020-01-10T09:04:46Z</dcterms:modified>
</cp:coreProperties>
</file>