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4" r:id="rId27"/>
    <p:sldId id="285" r:id="rId28"/>
    <p:sldId id="286" r:id="rId29"/>
    <p:sldId id="287" r:id="rId30"/>
    <p:sldId id="288" r:id="rId31"/>
    <p:sldId id="289" r:id="rId32"/>
    <p:sldId id="290" r:id="rId33"/>
    <p:sldId id="291" r:id="rId34"/>
    <p:sldId id="292" r:id="rId35"/>
    <p:sldId id="293" r:id="rId36"/>
    <p:sldId id="294" r:id="rId37"/>
    <p:sldId id="295" r:id="rId38"/>
    <p:sldId id="296" r:id="rId39"/>
    <p:sldId id="297" r:id="rId40"/>
    <p:sldId id="298" r:id="rId41"/>
    <p:sldId id="299" r:id="rId42"/>
    <p:sldId id="300" r:id="rId43"/>
    <p:sldId id="301" r:id="rId44"/>
    <p:sldId id="302" r:id="rId45"/>
    <p:sldId id="303" r:id="rId46"/>
    <p:sldId id="304" r:id="rId47"/>
    <p:sldId id="305" r:id="rId48"/>
    <p:sldId id="283" r:id="rId49"/>
    <p:sldId id="306" r:id="rId50"/>
    <p:sldId id="307" r:id="rId51"/>
    <p:sldId id="308" r:id="rId52"/>
    <p:sldId id="309" r:id="rId53"/>
    <p:sldId id="310" r:id="rId54"/>
    <p:sldId id="311" r:id="rId55"/>
    <p:sldId id="312" r:id="rId56"/>
    <p:sldId id="313" r:id="rId57"/>
    <p:sldId id="314" r:id="rId58"/>
    <p:sldId id="315" r:id="rId59"/>
    <p:sldId id="316" r:id="rId60"/>
    <p:sldId id="317" r:id="rId61"/>
    <p:sldId id="318" r:id="rId62"/>
    <p:sldId id="319" r:id="rId63"/>
    <p:sldId id="320" r:id="rId64"/>
    <p:sldId id="321" r:id="rId65"/>
    <p:sldId id="322" r:id="rId66"/>
    <p:sldId id="323" r:id="rId67"/>
    <p:sldId id="324" r:id="rId68"/>
    <p:sldId id="325" r:id="rId69"/>
    <p:sldId id="326" r:id="rId70"/>
    <p:sldId id="327" r:id="rId71"/>
    <p:sldId id="328" r:id="rId72"/>
    <p:sldId id="329" r:id="rId73"/>
    <p:sldId id="330" r:id="rId74"/>
    <p:sldId id="331" r:id="rId75"/>
    <p:sldId id="332" r:id="rId76"/>
    <p:sldId id="352" r:id="rId77"/>
    <p:sldId id="353" r:id="rId78"/>
    <p:sldId id="354" r:id="rId79"/>
    <p:sldId id="355" r:id="rId80"/>
    <p:sldId id="356" r:id="rId81"/>
    <p:sldId id="357" r:id="rId82"/>
    <p:sldId id="358" r:id="rId83"/>
    <p:sldId id="359" r:id="rId84"/>
    <p:sldId id="360" r:id="rId85"/>
    <p:sldId id="361" r:id="rId86"/>
    <p:sldId id="362" r:id="rId87"/>
    <p:sldId id="363" r:id="rId88"/>
    <p:sldId id="364" r:id="rId89"/>
    <p:sldId id="365" r:id="rId90"/>
    <p:sldId id="366" r:id="rId91"/>
    <p:sldId id="367" r:id="rId92"/>
    <p:sldId id="368" r:id="rId93"/>
    <p:sldId id="369" r:id="rId94"/>
    <p:sldId id="370" r:id="rId95"/>
    <p:sldId id="371" r:id="rId96"/>
    <p:sldId id="372" r:id="rId97"/>
    <p:sldId id="373" r:id="rId98"/>
    <p:sldId id="374" r:id="rId99"/>
    <p:sldId id="375" r:id="rId100"/>
    <p:sldId id="377" r:id="rId101"/>
    <p:sldId id="376" r:id="rId10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presProps" Target="presProps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tableStyles" Target="tableStyle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928564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74036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7820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1730921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1112880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24979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083488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47917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>
            <a:lvl1pPr>
              <a:defRPr sz="1200"/>
            </a:lvl1pPr>
          </a:lstStyle>
          <a:p>
            <a:fld id="{DCDF0919-062C-43C1-A591-F6A3C86CB021}" type="datetimeFigureOut">
              <a:rPr lang="en-AU" smtClean="0"/>
              <a:pPr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68153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806863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632707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21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4810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35317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8007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/>
          <a:lstStyle/>
          <a:p>
            <a:fld id="{1EDF8C78-68FD-456D-8B2F-F51487F69E8D}" type="slidenum">
              <a:rPr lang="en-AU" smtClean="0"/>
              <a:t>‹#›</a:t>
            </a:fld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/>
          <a:lstStyle/>
          <a:p>
            <a:fld id="{DCDF0919-062C-43C1-A591-F6A3C86CB021}" type="datetimeFigureOut">
              <a:rPr lang="en-AU" smtClean="0"/>
              <a:t>10/01/2020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75412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75668" y="6271551"/>
            <a:ext cx="3550146" cy="43600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r>
              <a:rPr lang="en-AU" dirty="0"/>
              <a:t>#</a:t>
            </a:r>
            <a:r>
              <a:rPr lang="en-AU" dirty="0" err="1"/>
              <a:t>volunteerwithus</a:t>
            </a:r>
            <a:r>
              <a:rPr lang="en-AU" dirty="0"/>
              <a:t> #</a:t>
            </a:r>
            <a:r>
              <a:rPr lang="en-AU" dirty="0" err="1"/>
              <a:t>lifelineaustralia</a:t>
            </a:r>
            <a:r>
              <a:rPr lang="en-AU" dirty="0"/>
              <a:t> #</a:t>
            </a:r>
            <a:r>
              <a:rPr lang="en-AU" dirty="0" err="1"/>
              <a:t>apexaustralia</a:t>
            </a:r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836" y="5550795"/>
            <a:ext cx="1472348" cy="1255116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4921" y="5560741"/>
            <a:ext cx="2420412" cy="1255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9900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198" y="5565171"/>
            <a:ext cx="1411869" cy="123636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3669" y="5574019"/>
            <a:ext cx="2442754" cy="1266701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1507067" y="1084218"/>
            <a:ext cx="7766936" cy="4325156"/>
          </a:xfrm>
        </p:spPr>
        <p:txBody>
          <a:bodyPr/>
          <a:lstStyle/>
          <a:p>
            <a:pPr algn="ctr"/>
            <a:r>
              <a:rPr lang="en-AU" dirty="0">
                <a:solidFill>
                  <a:schemeClr val="tx1"/>
                </a:solidFill>
              </a:rPr>
              <a:t>Welcome to the Apex Club of [insert name] Trivia Night supporting [Lifeline Australia/ local name]</a:t>
            </a:r>
          </a:p>
        </p:txBody>
      </p:sp>
    </p:spTree>
    <p:extLst>
      <p:ext uri="{BB962C8B-B14F-4D97-AF65-F5344CB8AC3E}">
        <p14:creationId xmlns:p14="http://schemas.microsoft.com/office/powerpoint/2010/main" val="38691232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6: </a:t>
            </a:r>
          </a:p>
        </p:txBody>
      </p:sp>
    </p:spTree>
    <p:extLst>
      <p:ext uri="{BB962C8B-B14F-4D97-AF65-F5344CB8AC3E}">
        <p14:creationId xmlns:p14="http://schemas.microsoft.com/office/powerpoint/2010/main" val="3246167358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8009" y="165254"/>
          <a:ext cx="7557431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872">
                <a:tc>
                  <a:txBody>
                    <a:bodyPr/>
                    <a:lstStyle/>
                    <a:p>
                      <a:r>
                        <a:rPr lang="en-US" dirty="0"/>
                        <a:t>Team Names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70306372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Thank you for attending this evening and supporting Lifeline.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8"/>
            <a:ext cx="8596668" cy="2568165"/>
          </a:xfrm>
        </p:spPr>
        <p:txBody>
          <a:bodyPr>
            <a:normAutofit/>
          </a:bodyPr>
          <a:lstStyle/>
          <a:p>
            <a:r>
              <a:rPr lang="en-AU" dirty="0"/>
              <a:t>If you’re interested in Apex please don’t leave without having a conversation with one of us.</a:t>
            </a:r>
          </a:p>
          <a:p>
            <a:r>
              <a:rPr lang="en-AU" dirty="0"/>
              <a:t>Find us online at [insert homepage here] and [insert </a:t>
            </a:r>
            <a:r>
              <a:rPr lang="en-AU" dirty="0" err="1"/>
              <a:t>facebook</a:t>
            </a:r>
            <a:r>
              <a:rPr lang="en-AU" dirty="0"/>
              <a:t> link here]</a:t>
            </a:r>
          </a:p>
          <a:p>
            <a:endParaRPr lang="en-AU" dirty="0"/>
          </a:p>
          <a:p>
            <a:r>
              <a:rPr lang="en-AU" dirty="0"/>
              <a:t>Drive Safely.</a:t>
            </a:r>
          </a:p>
        </p:txBody>
      </p:sp>
    </p:spTree>
    <p:extLst>
      <p:ext uri="{BB962C8B-B14F-4D97-AF65-F5344CB8AC3E}">
        <p14:creationId xmlns:p14="http://schemas.microsoft.com/office/powerpoint/2010/main" val="59107589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7: </a:t>
            </a:r>
          </a:p>
        </p:txBody>
      </p:sp>
    </p:spTree>
    <p:extLst>
      <p:ext uri="{BB962C8B-B14F-4D97-AF65-F5344CB8AC3E}">
        <p14:creationId xmlns:p14="http://schemas.microsoft.com/office/powerpoint/2010/main" val="28693494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8: </a:t>
            </a:r>
          </a:p>
        </p:txBody>
      </p:sp>
    </p:spTree>
    <p:extLst>
      <p:ext uri="{BB962C8B-B14F-4D97-AF65-F5344CB8AC3E}">
        <p14:creationId xmlns:p14="http://schemas.microsoft.com/office/powerpoint/2010/main" val="42248177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9: </a:t>
            </a:r>
          </a:p>
        </p:txBody>
      </p:sp>
    </p:spTree>
    <p:extLst>
      <p:ext uri="{BB962C8B-B14F-4D97-AF65-F5344CB8AC3E}">
        <p14:creationId xmlns:p14="http://schemas.microsoft.com/office/powerpoint/2010/main" val="36474397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10: </a:t>
            </a:r>
          </a:p>
        </p:txBody>
      </p:sp>
    </p:spTree>
    <p:extLst>
      <p:ext uri="{BB962C8B-B14F-4D97-AF65-F5344CB8AC3E}">
        <p14:creationId xmlns:p14="http://schemas.microsoft.com/office/powerpoint/2010/main" val="29302406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11: </a:t>
            </a:r>
          </a:p>
        </p:txBody>
      </p:sp>
    </p:spTree>
    <p:extLst>
      <p:ext uri="{BB962C8B-B14F-4D97-AF65-F5344CB8AC3E}">
        <p14:creationId xmlns:p14="http://schemas.microsoft.com/office/powerpoint/2010/main" val="400965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12: </a:t>
            </a:r>
          </a:p>
        </p:txBody>
      </p:sp>
    </p:spTree>
    <p:extLst>
      <p:ext uri="{BB962C8B-B14F-4D97-AF65-F5344CB8AC3E}">
        <p14:creationId xmlns:p14="http://schemas.microsoft.com/office/powerpoint/2010/main" val="23006028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13: </a:t>
            </a:r>
          </a:p>
        </p:txBody>
      </p:sp>
    </p:spTree>
    <p:extLst>
      <p:ext uri="{BB962C8B-B14F-4D97-AF65-F5344CB8AC3E}">
        <p14:creationId xmlns:p14="http://schemas.microsoft.com/office/powerpoint/2010/main" val="192757473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14: </a:t>
            </a:r>
          </a:p>
        </p:txBody>
      </p:sp>
    </p:spTree>
    <p:extLst>
      <p:ext uri="{BB962C8B-B14F-4D97-AF65-F5344CB8AC3E}">
        <p14:creationId xmlns:p14="http://schemas.microsoft.com/office/powerpoint/2010/main" val="295052779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15: </a:t>
            </a:r>
          </a:p>
        </p:txBody>
      </p:sp>
    </p:spTree>
    <p:extLst>
      <p:ext uri="{BB962C8B-B14F-4D97-AF65-F5344CB8AC3E}">
        <p14:creationId xmlns:p14="http://schemas.microsoft.com/office/powerpoint/2010/main" val="3912384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9782"/>
            <a:ext cx="8596668" cy="1320800"/>
          </a:xfrm>
        </p:spPr>
        <p:txBody>
          <a:bodyPr>
            <a:normAutofit/>
          </a:bodyPr>
          <a:lstStyle/>
          <a:p>
            <a:r>
              <a:rPr lang="en-AU" sz="4000" dirty="0">
                <a:solidFill>
                  <a:schemeClr val="tx1"/>
                </a:solidFill>
              </a:rPr>
              <a:t>Evening Program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14846"/>
            <a:ext cx="9237375" cy="468956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Welcome by [insert name of MC and/ or local lifeline representative to introduce lifeline].</a:t>
            </a:r>
          </a:p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Rules for the evening</a:t>
            </a:r>
          </a:p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Lucky door prize</a:t>
            </a:r>
          </a:p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Round 1: General Knowledge</a:t>
            </a:r>
          </a:p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Round 2: Movie Trivia</a:t>
            </a:r>
          </a:p>
          <a:p>
            <a:pPr lvl="1"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Game 1- Heads and tails</a:t>
            </a:r>
          </a:p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Round 3: Sports Trivia</a:t>
            </a:r>
          </a:p>
          <a:p>
            <a:pPr lvl="1"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Puzzle sheets due</a:t>
            </a:r>
          </a:p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Round 4: Music Trivia</a:t>
            </a:r>
          </a:p>
          <a:p>
            <a:pPr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Round 5: Local Knowledge</a:t>
            </a:r>
          </a:p>
          <a:p>
            <a:pPr lvl="1">
              <a:buFont typeface="+mj-lt"/>
              <a:buAutoNum type="arabicPeriod"/>
            </a:pPr>
            <a:r>
              <a:rPr lang="en-AU" dirty="0">
                <a:solidFill>
                  <a:schemeClr val="tx1"/>
                </a:solidFill>
              </a:rPr>
              <a:t>Game 2</a:t>
            </a:r>
          </a:p>
          <a:p>
            <a:pPr>
              <a:buFont typeface="+mj-lt"/>
              <a:buAutoNum type="arabicPeriod"/>
            </a:pPr>
            <a:endParaRPr lang="en-AU" dirty="0"/>
          </a:p>
          <a:p>
            <a:pPr>
              <a:buFont typeface="+mj-lt"/>
              <a:buAutoNum type="arabicPeriod"/>
            </a:pPr>
            <a:endParaRPr lang="en-AU" dirty="0"/>
          </a:p>
          <a:p>
            <a:pPr>
              <a:buFont typeface="+mj-lt"/>
              <a:buAutoNum type="arabicPeriod"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7190546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16: </a:t>
            </a:r>
          </a:p>
        </p:txBody>
      </p:sp>
    </p:spTree>
    <p:extLst>
      <p:ext uri="{BB962C8B-B14F-4D97-AF65-F5344CB8AC3E}">
        <p14:creationId xmlns:p14="http://schemas.microsoft.com/office/powerpoint/2010/main" val="2596738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17: </a:t>
            </a:r>
          </a:p>
        </p:txBody>
      </p:sp>
    </p:spTree>
    <p:extLst>
      <p:ext uri="{BB962C8B-B14F-4D97-AF65-F5344CB8AC3E}">
        <p14:creationId xmlns:p14="http://schemas.microsoft.com/office/powerpoint/2010/main" val="388942108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18: </a:t>
            </a:r>
          </a:p>
        </p:txBody>
      </p:sp>
    </p:spTree>
    <p:extLst>
      <p:ext uri="{BB962C8B-B14F-4D97-AF65-F5344CB8AC3E}">
        <p14:creationId xmlns:p14="http://schemas.microsoft.com/office/powerpoint/2010/main" val="2173870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19: </a:t>
            </a:r>
          </a:p>
        </p:txBody>
      </p:sp>
    </p:spTree>
    <p:extLst>
      <p:ext uri="{BB962C8B-B14F-4D97-AF65-F5344CB8AC3E}">
        <p14:creationId xmlns:p14="http://schemas.microsoft.com/office/powerpoint/2010/main" val="222142626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20: </a:t>
            </a:r>
          </a:p>
        </p:txBody>
      </p:sp>
    </p:spTree>
    <p:extLst>
      <p:ext uri="{BB962C8B-B14F-4D97-AF65-F5344CB8AC3E}">
        <p14:creationId xmlns:p14="http://schemas.microsoft.com/office/powerpoint/2010/main" val="31802237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03580" cy="1320800"/>
          </a:xfrm>
        </p:spPr>
        <p:txBody>
          <a:bodyPr>
            <a:normAutofit/>
          </a:bodyPr>
          <a:lstStyle/>
          <a:p>
            <a:r>
              <a:rPr lang="en-AU" sz="4000" dirty="0"/>
              <a:t>Round 1		General Knowledge				  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90057"/>
            <a:ext cx="8596668" cy="395130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AU" dirty="0"/>
              <a:t>Insert Answers here</a:t>
            </a:r>
          </a:p>
        </p:txBody>
      </p:sp>
    </p:spTree>
    <p:extLst>
      <p:ext uri="{BB962C8B-B14F-4D97-AF65-F5344CB8AC3E}">
        <p14:creationId xmlns:p14="http://schemas.microsoft.com/office/powerpoint/2010/main" val="21169940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2495005"/>
            <a:ext cx="9222377" cy="928813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1"/>
                </a:solidFill>
              </a:rPr>
              <a:t>Round 2:</a:t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Movie Trivia</a:t>
            </a:r>
          </a:p>
        </p:txBody>
      </p:sp>
    </p:spTree>
    <p:extLst>
      <p:ext uri="{BB962C8B-B14F-4D97-AF65-F5344CB8AC3E}">
        <p14:creationId xmlns:p14="http://schemas.microsoft.com/office/powerpoint/2010/main" val="40001274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1: </a:t>
            </a:r>
          </a:p>
        </p:txBody>
      </p:sp>
    </p:spTree>
    <p:extLst>
      <p:ext uri="{BB962C8B-B14F-4D97-AF65-F5344CB8AC3E}">
        <p14:creationId xmlns:p14="http://schemas.microsoft.com/office/powerpoint/2010/main" val="193030885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2: </a:t>
            </a:r>
          </a:p>
        </p:txBody>
      </p:sp>
    </p:spTree>
    <p:extLst>
      <p:ext uri="{BB962C8B-B14F-4D97-AF65-F5344CB8AC3E}">
        <p14:creationId xmlns:p14="http://schemas.microsoft.com/office/powerpoint/2010/main" val="4356707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3: </a:t>
            </a:r>
          </a:p>
        </p:txBody>
      </p:sp>
    </p:spTree>
    <p:extLst>
      <p:ext uri="{BB962C8B-B14F-4D97-AF65-F5344CB8AC3E}">
        <p14:creationId xmlns:p14="http://schemas.microsoft.com/office/powerpoint/2010/main" val="3969067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5400" dirty="0">
                <a:solidFill>
                  <a:schemeClr val="tx1"/>
                </a:solidFill>
              </a:rPr>
              <a:t>Rules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i="1" dirty="0"/>
              <a:t>To be decided by your club. These may include initiatives like;</a:t>
            </a:r>
          </a:p>
          <a:p>
            <a:r>
              <a:rPr lang="en-AU" i="1" dirty="0"/>
              <a:t>Double or nothing (table can decide on which round the table will perform best and elect to receive double to points for that round).</a:t>
            </a:r>
          </a:p>
          <a:p>
            <a:r>
              <a:rPr lang="en-AU" i="1" dirty="0"/>
              <a:t>Time limit to each question</a:t>
            </a:r>
          </a:p>
          <a:p>
            <a:r>
              <a:rPr lang="en-AU" i="1" dirty="0"/>
              <a:t>Buy an answer (set price to buy or bid to buy a question)</a:t>
            </a:r>
          </a:p>
          <a:p>
            <a:r>
              <a:rPr lang="en-AU" i="1" dirty="0"/>
              <a:t>Swap your score sheets with the table next to yours at the end of the round.</a:t>
            </a:r>
          </a:p>
          <a:p>
            <a:r>
              <a:rPr lang="en-AU" i="1" dirty="0"/>
              <a:t>Bonus points or how much each question is worth</a:t>
            </a:r>
          </a:p>
          <a:p>
            <a:r>
              <a:rPr lang="en-AU" i="1" dirty="0"/>
              <a:t>Penalties for phone use and </a:t>
            </a:r>
          </a:p>
          <a:p>
            <a:endParaRPr lang="en-AU" i="1" dirty="0"/>
          </a:p>
        </p:txBody>
      </p:sp>
    </p:spTree>
    <p:extLst>
      <p:ext uri="{BB962C8B-B14F-4D97-AF65-F5344CB8AC3E}">
        <p14:creationId xmlns:p14="http://schemas.microsoft.com/office/powerpoint/2010/main" val="39116227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4: </a:t>
            </a:r>
          </a:p>
        </p:txBody>
      </p:sp>
    </p:spTree>
    <p:extLst>
      <p:ext uri="{BB962C8B-B14F-4D97-AF65-F5344CB8AC3E}">
        <p14:creationId xmlns:p14="http://schemas.microsoft.com/office/powerpoint/2010/main" val="27334516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5: </a:t>
            </a:r>
          </a:p>
        </p:txBody>
      </p:sp>
    </p:spTree>
    <p:extLst>
      <p:ext uri="{BB962C8B-B14F-4D97-AF65-F5344CB8AC3E}">
        <p14:creationId xmlns:p14="http://schemas.microsoft.com/office/powerpoint/2010/main" val="414862157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6: </a:t>
            </a:r>
          </a:p>
        </p:txBody>
      </p:sp>
    </p:spTree>
    <p:extLst>
      <p:ext uri="{BB962C8B-B14F-4D97-AF65-F5344CB8AC3E}">
        <p14:creationId xmlns:p14="http://schemas.microsoft.com/office/powerpoint/2010/main" val="7937535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7: </a:t>
            </a:r>
          </a:p>
        </p:txBody>
      </p:sp>
    </p:spTree>
    <p:extLst>
      <p:ext uri="{BB962C8B-B14F-4D97-AF65-F5344CB8AC3E}">
        <p14:creationId xmlns:p14="http://schemas.microsoft.com/office/powerpoint/2010/main" val="140584403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8: </a:t>
            </a:r>
          </a:p>
        </p:txBody>
      </p:sp>
    </p:spTree>
    <p:extLst>
      <p:ext uri="{BB962C8B-B14F-4D97-AF65-F5344CB8AC3E}">
        <p14:creationId xmlns:p14="http://schemas.microsoft.com/office/powerpoint/2010/main" val="44498347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9: </a:t>
            </a:r>
          </a:p>
        </p:txBody>
      </p:sp>
    </p:spTree>
    <p:extLst>
      <p:ext uri="{BB962C8B-B14F-4D97-AF65-F5344CB8AC3E}">
        <p14:creationId xmlns:p14="http://schemas.microsoft.com/office/powerpoint/2010/main" val="128862087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10: </a:t>
            </a:r>
          </a:p>
        </p:txBody>
      </p:sp>
    </p:spTree>
    <p:extLst>
      <p:ext uri="{BB962C8B-B14F-4D97-AF65-F5344CB8AC3E}">
        <p14:creationId xmlns:p14="http://schemas.microsoft.com/office/powerpoint/2010/main" val="179895969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11: </a:t>
            </a:r>
          </a:p>
        </p:txBody>
      </p:sp>
    </p:spTree>
    <p:extLst>
      <p:ext uri="{BB962C8B-B14F-4D97-AF65-F5344CB8AC3E}">
        <p14:creationId xmlns:p14="http://schemas.microsoft.com/office/powerpoint/2010/main" val="14247180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12: </a:t>
            </a:r>
          </a:p>
        </p:txBody>
      </p:sp>
    </p:spTree>
    <p:extLst>
      <p:ext uri="{BB962C8B-B14F-4D97-AF65-F5344CB8AC3E}">
        <p14:creationId xmlns:p14="http://schemas.microsoft.com/office/powerpoint/2010/main" val="185000306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13: </a:t>
            </a:r>
          </a:p>
        </p:txBody>
      </p:sp>
    </p:spTree>
    <p:extLst>
      <p:ext uri="{BB962C8B-B14F-4D97-AF65-F5344CB8AC3E}">
        <p14:creationId xmlns:p14="http://schemas.microsoft.com/office/powerpoint/2010/main" val="30164895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2495005"/>
            <a:ext cx="9222377" cy="928813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1"/>
                </a:solidFill>
              </a:rPr>
              <a:t>Round 1:</a:t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General Knowledge</a:t>
            </a:r>
          </a:p>
        </p:txBody>
      </p:sp>
    </p:spTree>
    <p:extLst>
      <p:ext uri="{BB962C8B-B14F-4D97-AF65-F5344CB8AC3E}">
        <p14:creationId xmlns:p14="http://schemas.microsoft.com/office/powerpoint/2010/main" val="3960062397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14: </a:t>
            </a:r>
          </a:p>
        </p:txBody>
      </p:sp>
    </p:spTree>
    <p:extLst>
      <p:ext uri="{BB962C8B-B14F-4D97-AF65-F5344CB8AC3E}">
        <p14:creationId xmlns:p14="http://schemas.microsoft.com/office/powerpoint/2010/main" val="295763104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15: </a:t>
            </a:r>
          </a:p>
        </p:txBody>
      </p:sp>
    </p:spTree>
    <p:extLst>
      <p:ext uri="{BB962C8B-B14F-4D97-AF65-F5344CB8AC3E}">
        <p14:creationId xmlns:p14="http://schemas.microsoft.com/office/powerpoint/2010/main" val="390547733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16: </a:t>
            </a:r>
          </a:p>
        </p:txBody>
      </p:sp>
    </p:spTree>
    <p:extLst>
      <p:ext uri="{BB962C8B-B14F-4D97-AF65-F5344CB8AC3E}">
        <p14:creationId xmlns:p14="http://schemas.microsoft.com/office/powerpoint/2010/main" val="46336594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17: </a:t>
            </a:r>
          </a:p>
        </p:txBody>
      </p:sp>
    </p:spTree>
    <p:extLst>
      <p:ext uri="{BB962C8B-B14F-4D97-AF65-F5344CB8AC3E}">
        <p14:creationId xmlns:p14="http://schemas.microsoft.com/office/powerpoint/2010/main" val="133879452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18: </a:t>
            </a:r>
          </a:p>
        </p:txBody>
      </p:sp>
    </p:spTree>
    <p:extLst>
      <p:ext uri="{BB962C8B-B14F-4D97-AF65-F5344CB8AC3E}">
        <p14:creationId xmlns:p14="http://schemas.microsoft.com/office/powerpoint/2010/main" val="229105605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19: </a:t>
            </a:r>
          </a:p>
        </p:txBody>
      </p:sp>
    </p:spTree>
    <p:extLst>
      <p:ext uri="{BB962C8B-B14F-4D97-AF65-F5344CB8AC3E}">
        <p14:creationId xmlns:p14="http://schemas.microsoft.com/office/powerpoint/2010/main" val="2454700817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2: Movie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20: </a:t>
            </a:r>
          </a:p>
        </p:txBody>
      </p:sp>
    </p:spTree>
    <p:extLst>
      <p:ext uri="{BB962C8B-B14F-4D97-AF65-F5344CB8AC3E}">
        <p14:creationId xmlns:p14="http://schemas.microsoft.com/office/powerpoint/2010/main" val="41964813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Round 2	Movie Trivia		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29246"/>
            <a:ext cx="8596668" cy="391211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AU" dirty="0"/>
              <a:t>Insert Answers here</a:t>
            </a:r>
          </a:p>
        </p:txBody>
      </p:sp>
    </p:spTree>
    <p:extLst>
      <p:ext uri="{BB962C8B-B14F-4D97-AF65-F5344CB8AC3E}">
        <p14:creationId xmlns:p14="http://schemas.microsoft.com/office/powerpoint/2010/main" val="325736953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solidFill>
                  <a:schemeClr val="tx1"/>
                </a:solidFill>
              </a:rPr>
              <a:t>Game 1: Heads and Tails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AU" dirty="0"/>
              <a:t>Clubs can choose to alter this game. A number of games include:</a:t>
            </a:r>
          </a:p>
          <a:p>
            <a:r>
              <a:rPr lang="en-AU" dirty="0"/>
              <a:t>Heads and tails</a:t>
            </a:r>
          </a:p>
          <a:p>
            <a:r>
              <a:rPr lang="en-AU" dirty="0"/>
              <a:t>Toss the coin closest to the bottle of wine/ alcohol</a:t>
            </a:r>
          </a:p>
          <a:p>
            <a:r>
              <a:rPr lang="en-AU" dirty="0"/>
              <a:t>Pin the tail on the donkey (or similar game depending on the theme of your event)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75580741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8009" y="165254"/>
          <a:ext cx="7557431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872">
                <a:tc>
                  <a:txBody>
                    <a:bodyPr/>
                    <a:lstStyle/>
                    <a:p>
                      <a:r>
                        <a:rPr lang="en-US" dirty="0"/>
                        <a:t>Team Names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936477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1: </a:t>
            </a:r>
          </a:p>
        </p:txBody>
      </p:sp>
    </p:spTree>
    <p:extLst>
      <p:ext uri="{BB962C8B-B14F-4D97-AF65-F5344CB8AC3E}">
        <p14:creationId xmlns:p14="http://schemas.microsoft.com/office/powerpoint/2010/main" val="3019964840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2495005"/>
            <a:ext cx="9222377" cy="928813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1"/>
                </a:solidFill>
              </a:rPr>
              <a:t>Round 3:</a:t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Sports Trivia</a:t>
            </a:r>
          </a:p>
        </p:txBody>
      </p:sp>
    </p:spTree>
    <p:extLst>
      <p:ext uri="{BB962C8B-B14F-4D97-AF65-F5344CB8AC3E}">
        <p14:creationId xmlns:p14="http://schemas.microsoft.com/office/powerpoint/2010/main" val="334360450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1: </a:t>
            </a:r>
          </a:p>
        </p:txBody>
      </p:sp>
    </p:spTree>
    <p:extLst>
      <p:ext uri="{BB962C8B-B14F-4D97-AF65-F5344CB8AC3E}">
        <p14:creationId xmlns:p14="http://schemas.microsoft.com/office/powerpoint/2010/main" val="1231338117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2: </a:t>
            </a:r>
          </a:p>
        </p:txBody>
      </p:sp>
    </p:spTree>
    <p:extLst>
      <p:ext uri="{BB962C8B-B14F-4D97-AF65-F5344CB8AC3E}">
        <p14:creationId xmlns:p14="http://schemas.microsoft.com/office/powerpoint/2010/main" val="94962370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3: </a:t>
            </a:r>
          </a:p>
        </p:txBody>
      </p:sp>
    </p:spTree>
    <p:extLst>
      <p:ext uri="{BB962C8B-B14F-4D97-AF65-F5344CB8AC3E}">
        <p14:creationId xmlns:p14="http://schemas.microsoft.com/office/powerpoint/2010/main" val="104011945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4: </a:t>
            </a:r>
          </a:p>
        </p:txBody>
      </p:sp>
    </p:spTree>
    <p:extLst>
      <p:ext uri="{BB962C8B-B14F-4D97-AF65-F5344CB8AC3E}">
        <p14:creationId xmlns:p14="http://schemas.microsoft.com/office/powerpoint/2010/main" val="32274156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5: </a:t>
            </a:r>
          </a:p>
        </p:txBody>
      </p:sp>
    </p:spTree>
    <p:extLst>
      <p:ext uri="{BB962C8B-B14F-4D97-AF65-F5344CB8AC3E}">
        <p14:creationId xmlns:p14="http://schemas.microsoft.com/office/powerpoint/2010/main" val="405310764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6: </a:t>
            </a:r>
          </a:p>
        </p:txBody>
      </p:sp>
    </p:spTree>
    <p:extLst>
      <p:ext uri="{BB962C8B-B14F-4D97-AF65-F5344CB8AC3E}">
        <p14:creationId xmlns:p14="http://schemas.microsoft.com/office/powerpoint/2010/main" val="264861486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7: </a:t>
            </a:r>
          </a:p>
        </p:txBody>
      </p:sp>
    </p:spTree>
    <p:extLst>
      <p:ext uri="{BB962C8B-B14F-4D97-AF65-F5344CB8AC3E}">
        <p14:creationId xmlns:p14="http://schemas.microsoft.com/office/powerpoint/2010/main" val="202505978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8: </a:t>
            </a:r>
          </a:p>
        </p:txBody>
      </p:sp>
    </p:spTree>
    <p:extLst>
      <p:ext uri="{BB962C8B-B14F-4D97-AF65-F5344CB8AC3E}">
        <p14:creationId xmlns:p14="http://schemas.microsoft.com/office/powerpoint/2010/main" val="189773866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9: </a:t>
            </a:r>
          </a:p>
        </p:txBody>
      </p:sp>
    </p:spTree>
    <p:extLst>
      <p:ext uri="{BB962C8B-B14F-4D97-AF65-F5344CB8AC3E}">
        <p14:creationId xmlns:p14="http://schemas.microsoft.com/office/powerpoint/2010/main" val="227633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2: </a:t>
            </a:r>
          </a:p>
        </p:txBody>
      </p:sp>
    </p:spTree>
    <p:extLst>
      <p:ext uri="{BB962C8B-B14F-4D97-AF65-F5344CB8AC3E}">
        <p14:creationId xmlns:p14="http://schemas.microsoft.com/office/powerpoint/2010/main" val="176162075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10: </a:t>
            </a:r>
          </a:p>
        </p:txBody>
      </p:sp>
    </p:spTree>
    <p:extLst>
      <p:ext uri="{BB962C8B-B14F-4D97-AF65-F5344CB8AC3E}">
        <p14:creationId xmlns:p14="http://schemas.microsoft.com/office/powerpoint/2010/main" val="388570313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11: </a:t>
            </a:r>
          </a:p>
        </p:txBody>
      </p:sp>
    </p:spTree>
    <p:extLst>
      <p:ext uri="{BB962C8B-B14F-4D97-AF65-F5344CB8AC3E}">
        <p14:creationId xmlns:p14="http://schemas.microsoft.com/office/powerpoint/2010/main" val="72808339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12: </a:t>
            </a:r>
          </a:p>
        </p:txBody>
      </p:sp>
    </p:spTree>
    <p:extLst>
      <p:ext uri="{BB962C8B-B14F-4D97-AF65-F5344CB8AC3E}">
        <p14:creationId xmlns:p14="http://schemas.microsoft.com/office/powerpoint/2010/main" val="3829725272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13: </a:t>
            </a:r>
          </a:p>
        </p:txBody>
      </p:sp>
    </p:spTree>
    <p:extLst>
      <p:ext uri="{BB962C8B-B14F-4D97-AF65-F5344CB8AC3E}">
        <p14:creationId xmlns:p14="http://schemas.microsoft.com/office/powerpoint/2010/main" val="52766707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14: </a:t>
            </a:r>
          </a:p>
        </p:txBody>
      </p:sp>
    </p:spTree>
    <p:extLst>
      <p:ext uri="{BB962C8B-B14F-4D97-AF65-F5344CB8AC3E}">
        <p14:creationId xmlns:p14="http://schemas.microsoft.com/office/powerpoint/2010/main" val="282806346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15: </a:t>
            </a:r>
          </a:p>
        </p:txBody>
      </p:sp>
    </p:spTree>
    <p:extLst>
      <p:ext uri="{BB962C8B-B14F-4D97-AF65-F5344CB8AC3E}">
        <p14:creationId xmlns:p14="http://schemas.microsoft.com/office/powerpoint/2010/main" val="2677911733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16: </a:t>
            </a:r>
          </a:p>
        </p:txBody>
      </p:sp>
    </p:spTree>
    <p:extLst>
      <p:ext uri="{BB962C8B-B14F-4D97-AF65-F5344CB8AC3E}">
        <p14:creationId xmlns:p14="http://schemas.microsoft.com/office/powerpoint/2010/main" val="3684064253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17: </a:t>
            </a:r>
          </a:p>
        </p:txBody>
      </p:sp>
    </p:spTree>
    <p:extLst>
      <p:ext uri="{BB962C8B-B14F-4D97-AF65-F5344CB8AC3E}">
        <p14:creationId xmlns:p14="http://schemas.microsoft.com/office/powerpoint/2010/main" val="299489559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18: </a:t>
            </a:r>
          </a:p>
        </p:txBody>
      </p:sp>
    </p:spTree>
    <p:extLst>
      <p:ext uri="{BB962C8B-B14F-4D97-AF65-F5344CB8AC3E}">
        <p14:creationId xmlns:p14="http://schemas.microsoft.com/office/powerpoint/2010/main" val="3094311083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19: </a:t>
            </a:r>
          </a:p>
        </p:txBody>
      </p:sp>
    </p:spTree>
    <p:extLst>
      <p:ext uri="{BB962C8B-B14F-4D97-AF65-F5344CB8AC3E}">
        <p14:creationId xmlns:p14="http://schemas.microsoft.com/office/powerpoint/2010/main" val="14949914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3: </a:t>
            </a:r>
          </a:p>
        </p:txBody>
      </p:sp>
    </p:spTree>
    <p:extLst>
      <p:ext uri="{BB962C8B-B14F-4D97-AF65-F5344CB8AC3E}">
        <p14:creationId xmlns:p14="http://schemas.microsoft.com/office/powerpoint/2010/main" val="271639763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3: Sports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20: </a:t>
            </a:r>
          </a:p>
        </p:txBody>
      </p:sp>
    </p:spTree>
    <p:extLst>
      <p:ext uri="{BB962C8B-B14F-4D97-AF65-F5344CB8AC3E}">
        <p14:creationId xmlns:p14="http://schemas.microsoft.com/office/powerpoint/2010/main" val="2318041808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Round 3	Sports Trivia	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29246"/>
            <a:ext cx="8596668" cy="3912116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AU" dirty="0"/>
              <a:t>Insert Answers here</a:t>
            </a:r>
          </a:p>
        </p:txBody>
      </p:sp>
    </p:spTree>
    <p:extLst>
      <p:ext uri="{BB962C8B-B14F-4D97-AF65-F5344CB8AC3E}">
        <p14:creationId xmlns:p14="http://schemas.microsoft.com/office/powerpoint/2010/main" val="234077375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solidFill>
                  <a:schemeClr val="tx1"/>
                </a:solidFill>
              </a:rPr>
              <a:t>Puzzle Sheets Due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AU" dirty="0"/>
              <a:t>Clubs can create their own puzzle sheets. The Apex club of Bairnsdale often has one </a:t>
            </a:r>
            <a:r>
              <a:rPr lang="en-AU" i="1" dirty="0"/>
              <a:t>Who am I? </a:t>
            </a:r>
            <a:r>
              <a:rPr lang="en-AU" dirty="0"/>
              <a:t>page with a series of cropped famous faces and also a sheet of riddles.</a:t>
            </a:r>
          </a:p>
          <a:p>
            <a:r>
              <a:rPr lang="en-AU" dirty="0"/>
              <a:t>Participants are allowed to start these puzzle sheets as soon as they arrive and between rounds when games are being played. It’s a great icebreaker, often at these events there are people on each table that don’t know each other well.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48639674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678009" y="165254"/>
          <a:ext cx="7557431" cy="548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519475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6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3872">
                <a:tc>
                  <a:txBody>
                    <a:bodyPr/>
                    <a:lstStyle/>
                    <a:p>
                      <a:r>
                        <a:rPr lang="en-US" dirty="0"/>
                        <a:t>Team Names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Score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53872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51425080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2495005"/>
            <a:ext cx="9222377" cy="928813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1"/>
                </a:solidFill>
              </a:rPr>
              <a:t>Round 4:</a:t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Music Trivia</a:t>
            </a:r>
          </a:p>
        </p:txBody>
      </p:sp>
    </p:spTree>
    <p:extLst>
      <p:ext uri="{BB962C8B-B14F-4D97-AF65-F5344CB8AC3E}">
        <p14:creationId xmlns:p14="http://schemas.microsoft.com/office/powerpoint/2010/main" val="3284095545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32163"/>
            <a:ext cx="8596668" cy="1320800"/>
          </a:xfrm>
        </p:spPr>
        <p:txBody>
          <a:bodyPr/>
          <a:lstStyle/>
          <a:p>
            <a:r>
              <a:rPr lang="en-AU" dirty="0"/>
              <a:t>Round 4: Music Trivia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118005"/>
            <a:ext cx="8596668" cy="1392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For each question name the song and the artist. </a:t>
            </a:r>
          </a:p>
        </p:txBody>
      </p:sp>
      <p:sp>
        <p:nvSpPr>
          <p:cNvPr id="4" name="Flowchart: Alternate Process 3"/>
          <p:cNvSpPr/>
          <p:nvPr/>
        </p:nvSpPr>
        <p:spPr>
          <a:xfrm>
            <a:off x="677334" y="3683726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7</a:t>
            </a:r>
          </a:p>
        </p:txBody>
      </p:sp>
      <p:sp>
        <p:nvSpPr>
          <p:cNvPr id="5" name="Flowchart: Alternate Process 4"/>
          <p:cNvSpPr/>
          <p:nvPr/>
        </p:nvSpPr>
        <p:spPr>
          <a:xfrm>
            <a:off x="2046514" y="3677195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8</a:t>
            </a:r>
          </a:p>
        </p:txBody>
      </p:sp>
      <p:sp>
        <p:nvSpPr>
          <p:cNvPr id="6" name="Flowchart: Alternate Process 5"/>
          <p:cNvSpPr/>
          <p:nvPr/>
        </p:nvSpPr>
        <p:spPr>
          <a:xfrm>
            <a:off x="3415694" y="3668487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9</a:t>
            </a:r>
          </a:p>
        </p:txBody>
      </p:sp>
      <p:sp>
        <p:nvSpPr>
          <p:cNvPr id="7" name="Flowchart: Alternate Process 6"/>
          <p:cNvSpPr/>
          <p:nvPr/>
        </p:nvSpPr>
        <p:spPr>
          <a:xfrm>
            <a:off x="4783907" y="3648892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10</a:t>
            </a:r>
          </a:p>
        </p:txBody>
      </p:sp>
      <p:sp>
        <p:nvSpPr>
          <p:cNvPr id="8" name="Flowchart: Alternate Process 7"/>
          <p:cNvSpPr/>
          <p:nvPr/>
        </p:nvSpPr>
        <p:spPr>
          <a:xfrm>
            <a:off x="6152120" y="3644538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11</a:t>
            </a:r>
          </a:p>
        </p:txBody>
      </p:sp>
      <p:sp>
        <p:nvSpPr>
          <p:cNvPr id="9" name="Flowchart: Alternate Process 8"/>
          <p:cNvSpPr/>
          <p:nvPr/>
        </p:nvSpPr>
        <p:spPr>
          <a:xfrm>
            <a:off x="7520333" y="3659777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12</a:t>
            </a:r>
          </a:p>
        </p:txBody>
      </p:sp>
      <p:sp>
        <p:nvSpPr>
          <p:cNvPr id="10" name="Flowchart: Alternate Process 9"/>
          <p:cNvSpPr/>
          <p:nvPr/>
        </p:nvSpPr>
        <p:spPr>
          <a:xfrm>
            <a:off x="677334" y="4656909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13</a:t>
            </a:r>
          </a:p>
        </p:txBody>
      </p:sp>
      <p:sp>
        <p:nvSpPr>
          <p:cNvPr id="11" name="Flowchart: Alternate Process 10"/>
          <p:cNvSpPr/>
          <p:nvPr/>
        </p:nvSpPr>
        <p:spPr>
          <a:xfrm>
            <a:off x="2044094" y="4626429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14</a:t>
            </a:r>
          </a:p>
        </p:txBody>
      </p:sp>
      <p:sp>
        <p:nvSpPr>
          <p:cNvPr id="12" name="Flowchart: Alternate Process 11"/>
          <p:cNvSpPr/>
          <p:nvPr/>
        </p:nvSpPr>
        <p:spPr>
          <a:xfrm>
            <a:off x="3415694" y="4626429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15</a:t>
            </a:r>
          </a:p>
        </p:txBody>
      </p:sp>
      <p:sp>
        <p:nvSpPr>
          <p:cNvPr id="13" name="Flowchart: Alternate Process 12"/>
          <p:cNvSpPr/>
          <p:nvPr/>
        </p:nvSpPr>
        <p:spPr>
          <a:xfrm>
            <a:off x="4783907" y="4626429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16</a:t>
            </a:r>
          </a:p>
        </p:txBody>
      </p:sp>
      <p:sp>
        <p:nvSpPr>
          <p:cNvPr id="14" name="Flowchart: Alternate Process 13"/>
          <p:cNvSpPr/>
          <p:nvPr/>
        </p:nvSpPr>
        <p:spPr>
          <a:xfrm>
            <a:off x="6152120" y="4622075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17</a:t>
            </a:r>
          </a:p>
        </p:txBody>
      </p:sp>
      <p:sp>
        <p:nvSpPr>
          <p:cNvPr id="15" name="Flowchart: Alternate Process 14"/>
          <p:cNvSpPr/>
          <p:nvPr/>
        </p:nvSpPr>
        <p:spPr>
          <a:xfrm>
            <a:off x="7520333" y="4622075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18</a:t>
            </a:r>
          </a:p>
        </p:txBody>
      </p:sp>
      <p:sp>
        <p:nvSpPr>
          <p:cNvPr id="16" name="Flowchart: Alternate Process 15"/>
          <p:cNvSpPr/>
          <p:nvPr/>
        </p:nvSpPr>
        <p:spPr>
          <a:xfrm>
            <a:off x="699104" y="2751908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</a:t>
            </a:r>
          </a:p>
        </p:txBody>
      </p:sp>
      <p:sp>
        <p:nvSpPr>
          <p:cNvPr id="17" name="Flowchart: Alternate Process 16"/>
          <p:cNvSpPr/>
          <p:nvPr/>
        </p:nvSpPr>
        <p:spPr>
          <a:xfrm>
            <a:off x="2068284" y="2745377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2</a:t>
            </a:r>
          </a:p>
        </p:txBody>
      </p:sp>
      <p:sp>
        <p:nvSpPr>
          <p:cNvPr id="18" name="Flowchart: Alternate Process 17"/>
          <p:cNvSpPr/>
          <p:nvPr/>
        </p:nvSpPr>
        <p:spPr>
          <a:xfrm>
            <a:off x="3437464" y="2736669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3</a:t>
            </a:r>
          </a:p>
        </p:txBody>
      </p:sp>
      <p:sp>
        <p:nvSpPr>
          <p:cNvPr id="19" name="Flowchart: Alternate Process 18"/>
          <p:cNvSpPr/>
          <p:nvPr/>
        </p:nvSpPr>
        <p:spPr>
          <a:xfrm>
            <a:off x="4805677" y="2743201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4</a:t>
            </a:r>
          </a:p>
        </p:txBody>
      </p:sp>
      <p:sp>
        <p:nvSpPr>
          <p:cNvPr id="20" name="Flowchart: Alternate Process 19"/>
          <p:cNvSpPr/>
          <p:nvPr/>
        </p:nvSpPr>
        <p:spPr>
          <a:xfrm>
            <a:off x="6172923" y="2722937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5</a:t>
            </a:r>
          </a:p>
        </p:txBody>
      </p:sp>
      <p:sp>
        <p:nvSpPr>
          <p:cNvPr id="21" name="Flowchart: Alternate Process 20"/>
          <p:cNvSpPr/>
          <p:nvPr/>
        </p:nvSpPr>
        <p:spPr>
          <a:xfrm>
            <a:off x="7540169" y="2722937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6</a:t>
            </a:r>
          </a:p>
        </p:txBody>
      </p:sp>
      <p:sp>
        <p:nvSpPr>
          <p:cNvPr id="23" name="Flowchart: Alternate Process 22"/>
          <p:cNvSpPr/>
          <p:nvPr/>
        </p:nvSpPr>
        <p:spPr>
          <a:xfrm>
            <a:off x="6200016" y="5597434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19</a:t>
            </a:r>
          </a:p>
        </p:txBody>
      </p:sp>
      <p:sp>
        <p:nvSpPr>
          <p:cNvPr id="24" name="Flowchart: Alternate Process 23"/>
          <p:cNvSpPr/>
          <p:nvPr/>
        </p:nvSpPr>
        <p:spPr>
          <a:xfrm>
            <a:off x="7568229" y="5597434"/>
            <a:ext cx="1216780" cy="796834"/>
          </a:xfrm>
          <a:prstGeom prst="flowChartAlternateProcess">
            <a:avLst/>
          </a:prstGeom>
          <a:ln w="57150">
            <a:solidFill>
              <a:schemeClr val="accent2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AU" sz="3600" dirty="0"/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790787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2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4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4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6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7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7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7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8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9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9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9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9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0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0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0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3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9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3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 dir="cw">
                                      <p:cBhvr>
                                        <p:cTn id="14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4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03580" cy="1320800"/>
          </a:xfrm>
        </p:spPr>
        <p:txBody>
          <a:bodyPr>
            <a:normAutofit/>
          </a:bodyPr>
          <a:lstStyle/>
          <a:p>
            <a:r>
              <a:rPr lang="en-AU" sz="4000" dirty="0"/>
              <a:t>Round 4		Music Trivia			  </a:t>
            </a:r>
            <a:br>
              <a:rPr lang="en-AU" sz="4000" dirty="0"/>
            </a:br>
            <a:r>
              <a:rPr lang="en-AU" sz="4000" dirty="0"/>
              <a:t>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90057"/>
            <a:ext cx="8596668" cy="395130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AU" dirty="0"/>
              <a:t>Insert Answers here</a:t>
            </a:r>
          </a:p>
        </p:txBody>
      </p:sp>
    </p:spTree>
    <p:extLst>
      <p:ext uri="{BB962C8B-B14F-4D97-AF65-F5344CB8AC3E}">
        <p14:creationId xmlns:p14="http://schemas.microsoft.com/office/powerpoint/2010/main" val="3693233138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79269" y="2495005"/>
            <a:ext cx="9222377" cy="928813"/>
          </a:xfrm>
        </p:spPr>
        <p:txBody>
          <a:bodyPr/>
          <a:lstStyle/>
          <a:p>
            <a:pPr algn="l"/>
            <a:r>
              <a:rPr lang="en-AU" dirty="0">
                <a:solidFill>
                  <a:schemeClr val="tx1"/>
                </a:solidFill>
              </a:rPr>
              <a:t>Round 5:</a:t>
            </a:r>
            <a:br>
              <a:rPr lang="en-AU" dirty="0">
                <a:solidFill>
                  <a:schemeClr val="tx1"/>
                </a:solidFill>
              </a:rPr>
            </a:br>
            <a:r>
              <a:rPr lang="en-AU" dirty="0">
                <a:solidFill>
                  <a:schemeClr val="tx1"/>
                </a:solidFill>
              </a:rPr>
              <a:t>Local Knowledge Trivia</a:t>
            </a:r>
          </a:p>
        </p:txBody>
      </p:sp>
    </p:spTree>
    <p:extLst>
      <p:ext uri="{BB962C8B-B14F-4D97-AF65-F5344CB8AC3E}">
        <p14:creationId xmlns:p14="http://schemas.microsoft.com/office/powerpoint/2010/main" val="201635347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1: </a:t>
            </a:r>
          </a:p>
        </p:txBody>
      </p:sp>
    </p:spTree>
    <p:extLst>
      <p:ext uri="{BB962C8B-B14F-4D97-AF65-F5344CB8AC3E}">
        <p14:creationId xmlns:p14="http://schemas.microsoft.com/office/powerpoint/2010/main" val="188088453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2: </a:t>
            </a:r>
          </a:p>
        </p:txBody>
      </p:sp>
    </p:spTree>
    <p:extLst>
      <p:ext uri="{BB962C8B-B14F-4D97-AF65-F5344CB8AC3E}">
        <p14:creationId xmlns:p14="http://schemas.microsoft.com/office/powerpoint/2010/main" val="18608521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4: </a:t>
            </a:r>
          </a:p>
        </p:txBody>
      </p:sp>
    </p:spTree>
    <p:extLst>
      <p:ext uri="{BB962C8B-B14F-4D97-AF65-F5344CB8AC3E}">
        <p14:creationId xmlns:p14="http://schemas.microsoft.com/office/powerpoint/2010/main" val="1246541202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3: </a:t>
            </a:r>
          </a:p>
        </p:txBody>
      </p:sp>
    </p:spTree>
    <p:extLst>
      <p:ext uri="{BB962C8B-B14F-4D97-AF65-F5344CB8AC3E}">
        <p14:creationId xmlns:p14="http://schemas.microsoft.com/office/powerpoint/2010/main" val="1659004099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4: </a:t>
            </a:r>
          </a:p>
        </p:txBody>
      </p:sp>
    </p:spTree>
    <p:extLst>
      <p:ext uri="{BB962C8B-B14F-4D97-AF65-F5344CB8AC3E}">
        <p14:creationId xmlns:p14="http://schemas.microsoft.com/office/powerpoint/2010/main" val="3448750437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5: </a:t>
            </a:r>
          </a:p>
        </p:txBody>
      </p:sp>
    </p:spTree>
    <p:extLst>
      <p:ext uri="{BB962C8B-B14F-4D97-AF65-F5344CB8AC3E}">
        <p14:creationId xmlns:p14="http://schemas.microsoft.com/office/powerpoint/2010/main" val="1784418238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6: </a:t>
            </a:r>
          </a:p>
        </p:txBody>
      </p:sp>
    </p:spTree>
    <p:extLst>
      <p:ext uri="{BB962C8B-B14F-4D97-AF65-F5344CB8AC3E}">
        <p14:creationId xmlns:p14="http://schemas.microsoft.com/office/powerpoint/2010/main" val="3002081753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7: </a:t>
            </a:r>
          </a:p>
        </p:txBody>
      </p:sp>
    </p:spTree>
    <p:extLst>
      <p:ext uri="{BB962C8B-B14F-4D97-AF65-F5344CB8AC3E}">
        <p14:creationId xmlns:p14="http://schemas.microsoft.com/office/powerpoint/2010/main" val="2416720520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8: </a:t>
            </a:r>
          </a:p>
        </p:txBody>
      </p:sp>
    </p:spTree>
    <p:extLst>
      <p:ext uri="{BB962C8B-B14F-4D97-AF65-F5344CB8AC3E}">
        <p14:creationId xmlns:p14="http://schemas.microsoft.com/office/powerpoint/2010/main" val="1052811061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9: </a:t>
            </a:r>
          </a:p>
        </p:txBody>
      </p:sp>
    </p:spTree>
    <p:extLst>
      <p:ext uri="{BB962C8B-B14F-4D97-AF65-F5344CB8AC3E}">
        <p14:creationId xmlns:p14="http://schemas.microsoft.com/office/powerpoint/2010/main" val="3263093723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10: </a:t>
            </a:r>
          </a:p>
        </p:txBody>
      </p:sp>
    </p:spTree>
    <p:extLst>
      <p:ext uri="{BB962C8B-B14F-4D97-AF65-F5344CB8AC3E}">
        <p14:creationId xmlns:p14="http://schemas.microsoft.com/office/powerpoint/2010/main" val="499398698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11: </a:t>
            </a:r>
          </a:p>
        </p:txBody>
      </p:sp>
    </p:spTree>
    <p:extLst>
      <p:ext uri="{BB962C8B-B14F-4D97-AF65-F5344CB8AC3E}">
        <p14:creationId xmlns:p14="http://schemas.microsoft.com/office/powerpoint/2010/main" val="191353764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12: </a:t>
            </a:r>
          </a:p>
        </p:txBody>
      </p:sp>
    </p:spTree>
    <p:extLst>
      <p:ext uri="{BB962C8B-B14F-4D97-AF65-F5344CB8AC3E}">
        <p14:creationId xmlns:p14="http://schemas.microsoft.com/office/powerpoint/2010/main" val="27316793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1: General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5: </a:t>
            </a:r>
          </a:p>
        </p:txBody>
      </p:sp>
    </p:spTree>
    <p:extLst>
      <p:ext uri="{BB962C8B-B14F-4D97-AF65-F5344CB8AC3E}">
        <p14:creationId xmlns:p14="http://schemas.microsoft.com/office/powerpoint/2010/main" val="1504332603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13: </a:t>
            </a:r>
          </a:p>
        </p:txBody>
      </p:sp>
    </p:spTree>
    <p:extLst>
      <p:ext uri="{BB962C8B-B14F-4D97-AF65-F5344CB8AC3E}">
        <p14:creationId xmlns:p14="http://schemas.microsoft.com/office/powerpoint/2010/main" val="1569111709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14: </a:t>
            </a:r>
          </a:p>
        </p:txBody>
      </p:sp>
    </p:spTree>
    <p:extLst>
      <p:ext uri="{BB962C8B-B14F-4D97-AF65-F5344CB8AC3E}">
        <p14:creationId xmlns:p14="http://schemas.microsoft.com/office/powerpoint/2010/main" val="2490580558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15: </a:t>
            </a:r>
          </a:p>
        </p:txBody>
      </p:sp>
    </p:spTree>
    <p:extLst>
      <p:ext uri="{BB962C8B-B14F-4D97-AF65-F5344CB8AC3E}">
        <p14:creationId xmlns:p14="http://schemas.microsoft.com/office/powerpoint/2010/main" val="2312470788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16: </a:t>
            </a:r>
          </a:p>
        </p:txBody>
      </p:sp>
    </p:spTree>
    <p:extLst>
      <p:ext uri="{BB962C8B-B14F-4D97-AF65-F5344CB8AC3E}">
        <p14:creationId xmlns:p14="http://schemas.microsoft.com/office/powerpoint/2010/main" val="14951633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17: </a:t>
            </a:r>
          </a:p>
        </p:txBody>
      </p:sp>
    </p:spTree>
    <p:extLst>
      <p:ext uri="{BB962C8B-B14F-4D97-AF65-F5344CB8AC3E}">
        <p14:creationId xmlns:p14="http://schemas.microsoft.com/office/powerpoint/2010/main" val="3251312447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18: </a:t>
            </a:r>
          </a:p>
        </p:txBody>
      </p:sp>
    </p:spTree>
    <p:extLst>
      <p:ext uri="{BB962C8B-B14F-4D97-AF65-F5344CB8AC3E}">
        <p14:creationId xmlns:p14="http://schemas.microsoft.com/office/powerpoint/2010/main" val="2370017033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19: </a:t>
            </a:r>
          </a:p>
        </p:txBody>
      </p:sp>
    </p:spTree>
    <p:extLst>
      <p:ext uri="{BB962C8B-B14F-4D97-AF65-F5344CB8AC3E}">
        <p14:creationId xmlns:p14="http://schemas.microsoft.com/office/powerpoint/2010/main" val="325649540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Round 5: Local Knowledge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sz="4000" dirty="0"/>
              <a:t>Question 20: </a:t>
            </a:r>
          </a:p>
        </p:txBody>
      </p:sp>
    </p:spTree>
    <p:extLst>
      <p:ext uri="{BB962C8B-B14F-4D97-AF65-F5344CB8AC3E}">
        <p14:creationId xmlns:p14="http://schemas.microsoft.com/office/powerpoint/2010/main" val="3301794378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9903580" cy="1320800"/>
          </a:xfrm>
        </p:spPr>
        <p:txBody>
          <a:bodyPr>
            <a:normAutofit/>
          </a:bodyPr>
          <a:lstStyle/>
          <a:p>
            <a:r>
              <a:rPr lang="en-AU" sz="4000" dirty="0"/>
              <a:t>Round 5		Local Knowledge				   ANSWERS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90057"/>
            <a:ext cx="8596668" cy="3951305"/>
          </a:xfrm>
        </p:spPr>
        <p:txBody>
          <a:bodyPr/>
          <a:lstStyle/>
          <a:p>
            <a:pPr>
              <a:buFont typeface="+mj-lt"/>
              <a:buAutoNum type="arabicPeriod"/>
            </a:pPr>
            <a:r>
              <a:rPr lang="en-AU" dirty="0"/>
              <a:t>Insert Answers here</a:t>
            </a:r>
          </a:p>
        </p:txBody>
      </p:sp>
    </p:spTree>
    <p:extLst>
      <p:ext uri="{BB962C8B-B14F-4D97-AF65-F5344CB8AC3E}">
        <p14:creationId xmlns:p14="http://schemas.microsoft.com/office/powerpoint/2010/main" val="579865061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sz="4800" dirty="0">
                <a:solidFill>
                  <a:schemeClr val="tx1"/>
                </a:solidFill>
              </a:rPr>
              <a:t>Game 2: Your choice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677334" y="1930400"/>
            <a:ext cx="8596668" cy="3880773"/>
          </a:xfrm>
        </p:spPr>
        <p:txBody>
          <a:bodyPr/>
          <a:lstStyle/>
          <a:p>
            <a:r>
              <a:rPr lang="en-AU" dirty="0"/>
              <a:t>Clubs can choose to alter this game. A number of games include:</a:t>
            </a:r>
          </a:p>
          <a:p>
            <a:r>
              <a:rPr lang="en-AU" dirty="0"/>
              <a:t>Heads and tails</a:t>
            </a:r>
          </a:p>
          <a:p>
            <a:r>
              <a:rPr lang="en-AU" dirty="0"/>
              <a:t>Toss the coin closest to the bottle of wine/ alcohol</a:t>
            </a:r>
          </a:p>
          <a:p>
            <a:r>
              <a:rPr lang="en-AU" dirty="0"/>
              <a:t>Pin the tail on the donkey (or similar game depending on the theme of your event)</a:t>
            </a:r>
          </a:p>
          <a:p>
            <a:r>
              <a:rPr lang="en-AU" dirty="0"/>
              <a:t>Spinning wheel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422338003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Custom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305</TotalTime>
  <Words>1186</Words>
  <Application>Microsoft Office PowerPoint</Application>
  <PresentationFormat>Widescreen</PresentationFormat>
  <Paragraphs>244</Paragraphs>
  <Slides>101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101</vt:i4>
      </vt:variant>
    </vt:vector>
  </HeadingPairs>
  <TitlesOfParts>
    <vt:vector size="104" baseType="lpstr">
      <vt:lpstr>Arial</vt:lpstr>
      <vt:lpstr>Wingdings 3</vt:lpstr>
      <vt:lpstr>Facet</vt:lpstr>
      <vt:lpstr>Welcome to the Apex Club of [insert name] Trivia Night supporting [Lifeline Australia/ local name]</vt:lpstr>
      <vt:lpstr>Evening Program</vt:lpstr>
      <vt:lpstr>Rules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1: General Knowledge</vt:lpstr>
      <vt:lpstr>Round 1  General Knowledge       ANSWERS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2: Movie Trivia</vt:lpstr>
      <vt:lpstr>Round 2 Movie Trivia  ANSWERS</vt:lpstr>
      <vt:lpstr>Game 1: Heads and Tails</vt:lpstr>
      <vt:lpstr>PowerPoint Presentation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3: Sports Trivia</vt:lpstr>
      <vt:lpstr>Round 3 Sports Trivia ANSWERS</vt:lpstr>
      <vt:lpstr>Puzzle Sheets Due</vt:lpstr>
      <vt:lpstr>PowerPoint Presentation</vt:lpstr>
      <vt:lpstr>Round 4: Music Trivia</vt:lpstr>
      <vt:lpstr>Round 4: Music Trivia</vt:lpstr>
      <vt:lpstr>Round 4  Music Trivia      ANSWERS</vt:lpstr>
      <vt:lpstr>Round 5: Local Knowledge Trivia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5: Local Knowledge</vt:lpstr>
      <vt:lpstr>Round 5  Local Knowledge       ANSWERS</vt:lpstr>
      <vt:lpstr>Game 2: Your choice</vt:lpstr>
      <vt:lpstr>PowerPoint Presentation</vt:lpstr>
      <vt:lpstr>Thank you for attending this evening and supporting Lifeline.</vt:lpstr>
    </vt:vector>
  </TitlesOfParts>
  <Company>Department of Education and Training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MALBERG, Elise</dc:creator>
  <cp:lastModifiedBy>Bethany Paterson</cp:lastModifiedBy>
  <cp:revision>14</cp:revision>
  <dcterms:created xsi:type="dcterms:W3CDTF">2020-01-04T06:04:14Z</dcterms:created>
  <dcterms:modified xsi:type="dcterms:W3CDTF">2020-01-10T09:04:46Z</dcterms:modified>
</cp:coreProperties>
</file>